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  <p:sldId id="274" r:id="rId11"/>
    <p:sldId id="273" r:id="rId12"/>
    <p:sldId id="314" r:id="rId13"/>
    <p:sldId id="313" r:id="rId14"/>
    <p:sldId id="291" r:id="rId15"/>
    <p:sldId id="275" r:id="rId16"/>
    <p:sldId id="276" r:id="rId17"/>
    <p:sldId id="277" r:id="rId18"/>
    <p:sldId id="278" r:id="rId19"/>
    <p:sldId id="280" r:id="rId20"/>
    <p:sldId id="281" r:id="rId21"/>
    <p:sldId id="300" r:id="rId22"/>
    <p:sldId id="311" r:id="rId23"/>
    <p:sldId id="279" r:id="rId24"/>
    <p:sldId id="282" r:id="rId25"/>
    <p:sldId id="283" r:id="rId26"/>
    <p:sldId id="265" r:id="rId27"/>
    <p:sldId id="266" r:id="rId28"/>
    <p:sldId id="268" r:id="rId29"/>
    <p:sldId id="269" r:id="rId30"/>
    <p:sldId id="270" r:id="rId31"/>
    <p:sldId id="271" r:id="rId32"/>
    <p:sldId id="284" r:id="rId33"/>
    <p:sldId id="285" r:id="rId34"/>
    <p:sldId id="315" r:id="rId35"/>
    <p:sldId id="316" r:id="rId36"/>
    <p:sldId id="317" r:id="rId37"/>
    <p:sldId id="318" r:id="rId38"/>
    <p:sldId id="319" r:id="rId39"/>
    <p:sldId id="288" r:id="rId40"/>
    <p:sldId id="286" r:id="rId41"/>
    <p:sldId id="289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9" r:id="rId57"/>
    <p:sldId id="308" r:id="rId58"/>
    <p:sldId id="310" r:id="rId59"/>
  </p:sldIdLst>
  <p:sldSz cx="9144000" cy="6858000" type="screen4x3"/>
  <p:notesSz cx="6858000" cy="9144000"/>
  <p:custDataLst>
    <p:tags r:id="rId6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00FF"/>
    <a:srgbClr val="980100"/>
    <a:srgbClr val="F5EEEE"/>
    <a:srgbClr val="00B0F0"/>
    <a:srgbClr val="0000FF"/>
    <a:srgbClr val="00AB00"/>
    <a:srgbClr val="70A2F0"/>
    <a:srgbClr val="95C77F"/>
    <a:srgbClr val="F8CBA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49C65B-0B56-4293-900F-E863D615F6E8}" v="258" dt="2023-11-05T16:51:50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294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tags" Target="tags/tag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uglas FINNIGAN (TP)" userId="f86a53e6-92ca-49df-b319-38bc85d25137" providerId="ADAL" clId="{0049C65B-0B56-4293-900F-E863D615F6E8}"/>
    <pc:docChg chg="undo custSel addSld delSld modSld sldOrd">
      <pc:chgData name="Douglas FINNIGAN (TP)" userId="f86a53e6-92ca-49df-b319-38bc85d25137" providerId="ADAL" clId="{0049C65B-0B56-4293-900F-E863D615F6E8}" dt="2023-11-06T00:43:19.520" v="1820" actId="20577"/>
      <pc:docMkLst>
        <pc:docMk/>
      </pc:docMkLst>
      <pc:sldChg chg="delSp modSp del mod">
        <pc:chgData name="Douglas FINNIGAN (TP)" userId="f86a53e6-92ca-49df-b319-38bc85d25137" providerId="ADAL" clId="{0049C65B-0B56-4293-900F-E863D615F6E8}" dt="2023-11-05T13:59:26.087" v="750" actId="47"/>
        <pc:sldMkLst>
          <pc:docMk/>
          <pc:sldMk cId="3491644854" sldId="267"/>
        </pc:sldMkLst>
        <pc:spChg chg="mod">
          <ac:chgData name="Douglas FINNIGAN (TP)" userId="f86a53e6-92ca-49df-b319-38bc85d25137" providerId="ADAL" clId="{0049C65B-0B56-4293-900F-E863D615F6E8}" dt="2023-11-05T13:56:58.869" v="606" actId="113"/>
          <ac:spMkLst>
            <pc:docMk/>
            <pc:sldMk cId="3491644854" sldId="267"/>
            <ac:spMk id="17" creationId="{7767728B-6700-CCF7-D25C-CA3C9E8D5E75}"/>
          </ac:spMkLst>
        </pc:spChg>
        <pc:spChg chg="del">
          <ac:chgData name="Douglas FINNIGAN (TP)" userId="f86a53e6-92ca-49df-b319-38bc85d25137" providerId="ADAL" clId="{0049C65B-0B56-4293-900F-E863D615F6E8}" dt="2023-11-05T13:56:49.734" v="604" actId="478"/>
          <ac:spMkLst>
            <pc:docMk/>
            <pc:sldMk cId="3491644854" sldId="267"/>
            <ac:spMk id="20" creationId="{D9C302D5-B774-4C63-8FC1-C7CF81322597}"/>
          </ac:spMkLst>
        </pc:spChg>
        <pc:spChg chg="del">
          <ac:chgData name="Douglas FINNIGAN (TP)" userId="f86a53e6-92ca-49df-b319-38bc85d25137" providerId="ADAL" clId="{0049C65B-0B56-4293-900F-E863D615F6E8}" dt="2023-11-05T13:59:12.102" v="748" actId="478"/>
          <ac:spMkLst>
            <pc:docMk/>
            <pc:sldMk cId="3491644854" sldId="267"/>
            <ac:spMk id="21" creationId="{5E69C2E5-90AC-591A-113B-EDCC4D1D277B}"/>
          </ac:spMkLst>
        </pc:spChg>
      </pc:sldChg>
      <pc:sldChg chg="addSp delSp modSp mod">
        <pc:chgData name="Douglas FINNIGAN (TP)" userId="f86a53e6-92ca-49df-b319-38bc85d25137" providerId="ADAL" clId="{0049C65B-0B56-4293-900F-E863D615F6E8}" dt="2023-11-05T13:59:46.605" v="755" actId="1076"/>
        <pc:sldMkLst>
          <pc:docMk/>
          <pc:sldMk cId="1829186304" sldId="268"/>
        </pc:sldMkLst>
        <pc:spChg chg="add mod">
          <ac:chgData name="Douglas FINNIGAN (TP)" userId="f86a53e6-92ca-49df-b319-38bc85d25137" providerId="ADAL" clId="{0049C65B-0B56-4293-900F-E863D615F6E8}" dt="2023-11-05T13:58:19.172" v="726" actId="1076"/>
          <ac:spMkLst>
            <pc:docMk/>
            <pc:sldMk cId="1829186304" sldId="268"/>
            <ac:spMk id="10" creationId="{B817470E-71D9-3B83-E3C4-4BD4A0EFC7C2}"/>
          </ac:spMkLst>
        </pc:spChg>
        <pc:spChg chg="add del mod">
          <ac:chgData name="Douglas FINNIGAN (TP)" userId="f86a53e6-92ca-49df-b319-38bc85d25137" providerId="ADAL" clId="{0049C65B-0B56-4293-900F-E863D615F6E8}" dt="2023-11-05T13:59:07.069" v="747" actId="478"/>
          <ac:spMkLst>
            <pc:docMk/>
            <pc:sldMk cId="1829186304" sldId="268"/>
            <ac:spMk id="16" creationId="{49421134-7F3E-6332-C5BC-7F2CCD775B7A}"/>
          </ac:spMkLst>
        </pc:spChg>
        <pc:spChg chg="add mod">
          <ac:chgData name="Douglas FINNIGAN (TP)" userId="f86a53e6-92ca-49df-b319-38bc85d25137" providerId="ADAL" clId="{0049C65B-0B56-4293-900F-E863D615F6E8}" dt="2023-11-05T13:59:37.749" v="751" actId="1076"/>
          <ac:spMkLst>
            <pc:docMk/>
            <pc:sldMk cId="1829186304" sldId="268"/>
            <ac:spMk id="17" creationId="{B795859C-550A-93F3-3DEE-BC0492A2E9F6}"/>
          </ac:spMkLst>
        </pc:spChg>
        <pc:spChg chg="add mod">
          <ac:chgData name="Douglas FINNIGAN (TP)" userId="f86a53e6-92ca-49df-b319-38bc85d25137" providerId="ADAL" clId="{0049C65B-0B56-4293-900F-E863D615F6E8}" dt="2023-11-05T13:59:46.605" v="755" actId="1076"/>
          <ac:spMkLst>
            <pc:docMk/>
            <pc:sldMk cId="1829186304" sldId="268"/>
            <ac:spMk id="19" creationId="{23047BFA-B5B3-0368-2D0D-1414537B89E2}"/>
          </ac:spMkLst>
        </pc:spChg>
        <pc:spChg chg="del">
          <ac:chgData name="Douglas FINNIGAN (TP)" userId="f86a53e6-92ca-49df-b319-38bc85d25137" providerId="ADAL" clId="{0049C65B-0B56-4293-900F-E863D615F6E8}" dt="2023-11-05T13:58:31.805" v="727" actId="478"/>
          <ac:spMkLst>
            <pc:docMk/>
            <pc:sldMk cId="1829186304" sldId="268"/>
            <ac:spMk id="22" creationId="{9C60D3E0-6C9D-2A7D-E849-B8B96C568DFF}"/>
          </ac:spMkLst>
        </pc:spChg>
        <pc:cxnChg chg="add mod ord">
          <ac:chgData name="Douglas FINNIGAN (TP)" userId="f86a53e6-92ca-49df-b319-38bc85d25137" providerId="ADAL" clId="{0049C65B-0B56-4293-900F-E863D615F6E8}" dt="2023-11-05T13:56:15.268" v="578" actId="167"/>
          <ac:cxnSpMkLst>
            <pc:docMk/>
            <pc:sldMk cId="1829186304" sldId="268"/>
            <ac:cxnSpMk id="5" creationId="{62FB35F3-BE7B-8606-BD46-EB06C96AB7DF}"/>
          </ac:cxnSpMkLst>
        </pc:cxnChg>
      </pc:sldChg>
      <pc:sldChg chg="addSp modSp mod modAnim">
        <pc:chgData name="Douglas FINNIGAN (TP)" userId="f86a53e6-92ca-49df-b319-38bc85d25137" providerId="ADAL" clId="{0049C65B-0B56-4293-900F-E863D615F6E8}" dt="2023-11-05T12:20:15.924" v="54"/>
        <pc:sldMkLst>
          <pc:docMk/>
          <pc:sldMk cId="394898419" sldId="273"/>
        </pc:sldMkLst>
        <pc:spChg chg="add mod">
          <ac:chgData name="Douglas FINNIGAN (TP)" userId="f86a53e6-92ca-49df-b319-38bc85d25137" providerId="ADAL" clId="{0049C65B-0B56-4293-900F-E863D615F6E8}" dt="2023-11-05T12:20:05.561" v="52" actId="1076"/>
          <ac:spMkLst>
            <pc:docMk/>
            <pc:sldMk cId="394898419" sldId="273"/>
            <ac:spMk id="2" creationId="{C011C363-0613-B30A-3307-5D4259A38B12}"/>
          </ac:spMkLst>
        </pc:spChg>
        <pc:spChg chg="mod">
          <ac:chgData name="Douglas FINNIGAN (TP)" userId="f86a53e6-92ca-49df-b319-38bc85d25137" providerId="ADAL" clId="{0049C65B-0B56-4293-900F-E863D615F6E8}" dt="2023-11-05T12:20:03.954" v="51" actId="1076"/>
          <ac:spMkLst>
            <pc:docMk/>
            <pc:sldMk cId="394898419" sldId="273"/>
            <ac:spMk id="97" creationId="{C3B8A6B6-14A6-5E3E-2DD5-B7813409A3AD}"/>
          </ac:spMkLst>
        </pc:spChg>
        <pc:grpChg chg="mod">
          <ac:chgData name="Douglas FINNIGAN (TP)" userId="f86a53e6-92ca-49df-b319-38bc85d25137" providerId="ADAL" clId="{0049C65B-0B56-4293-900F-E863D615F6E8}" dt="2023-11-05T12:20:01.945" v="50" actId="1076"/>
          <ac:grpSpMkLst>
            <pc:docMk/>
            <pc:sldMk cId="394898419" sldId="273"/>
            <ac:grpSpMk id="3" creationId="{CDC7AA85-9A4C-DC71-1D4A-A9F7D0592EF4}"/>
          </ac:grpSpMkLst>
        </pc:grpChg>
        <pc:picChg chg="mod">
          <ac:chgData name="Douglas FINNIGAN (TP)" userId="f86a53e6-92ca-49df-b319-38bc85d25137" providerId="ADAL" clId="{0049C65B-0B56-4293-900F-E863D615F6E8}" dt="2023-11-05T12:20:01.945" v="50" actId="1076"/>
          <ac:picMkLst>
            <pc:docMk/>
            <pc:sldMk cId="394898419" sldId="273"/>
            <ac:picMk id="95" creationId="{66CA31B2-C097-594F-389F-AF26414BD352}"/>
          </ac:picMkLst>
        </pc:picChg>
        <pc:picChg chg="mod">
          <ac:chgData name="Douglas FINNIGAN (TP)" userId="f86a53e6-92ca-49df-b319-38bc85d25137" providerId="ADAL" clId="{0049C65B-0B56-4293-900F-E863D615F6E8}" dt="2023-11-05T12:20:07.402" v="53" actId="1076"/>
          <ac:picMkLst>
            <pc:docMk/>
            <pc:sldMk cId="394898419" sldId="273"/>
            <ac:picMk id="14338" creationId="{AE809996-2BD3-A9C7-4362-F0265883482A}"/>
          </ac:picMkLst>
        </pc:picChg>
        <pc:cxnChg chg="mod">
          <ac:chgData name="Douglas FINNIGAN (TP)" userId="f86a53e6-92ca-49df-b319-38bc85d25137" providerId="ADAL" clId="{0049C65B-0B56-4293-900F-E863D615F6E8}" dt="2023-11-05T12:20:01.945" v="50" actId="1076"/>
          <ac:cxnSpMkLst>
            <pc:docMk/>
            <pc:sldMk cId="394898419" sldId="273"/>
            <ac:cxnSpMk id="96" creationId="{8598DA63-DA9D-A554-B2E4-5CB5070D7579}"/>
          </ac:cxnSpMkLst>
        </pc:cxnChg>
      </pc:sldChg>
      <pc:sldChg chg="addSp delSp modSp mod delAnim modAnim">
        <pc:chgData name="Douglas FINNIGAN (TP)" userId="f86a53e6-92ca-49df-b319-38bc85d25137" providerId="ADAL" clId="{0049C65B-0B56-4293-900F-E863D615F6E8}" dt="2023-11-05T12:22:31.108" v="86" actId="478"/>
        <pc:sldMkLst>
          <pc:docMk/>
          <pc:sldMk cId="1298632318" sldId="275"/>
        </pc:sldMkLst>
        <pc:spChg chg="add mod">
          <ac:chgData name="Douglas FINNIGAN (TP)" userId="f86a53e6-92ca-49df-b319-38bc85d25137" providerId="ADAL" clId="{0049C65B-0B56-4293-900F-E863D615F6E8}" dt="2023-11-05T12:21:50.576" v="77" actId="164"/>
          <ac:spMkLst>
            <pc:docMk/>
            <pc:sldMk cId="1298632318" sldId="275"/>
            <ac:spMk id="2" creationId="{D3266FEB-61BB-F599-D2C4-3F0F2D2B529B}"/>
          </ac:spMkLst>
        </pc:spChg>
        <pc:spChg chg="add mod">
          <ac:chgData name="Douglas FINNIGAN (TP)" userId="f86a53e6-92ca-49df-b319-38bc85d25137" providerId="ADAL" clId="{0049C65B-0B56-4293-900F-E863D615F6E8}" dt="2023-11-05T12:21:50.576" v="77" actId="164"/>
          <ac:spMkLst>
            <pc:docMk/>
            <pc:sldMk cId="1298632318" sldId="275"/>
            <ac:spMk id="6" creationId="{62D1E9E5-CB3D-315A-38E3-B1336B6EB918}"/>
          </ac:spMkLst>
        </pc:spChg>
        <pc:spChg chg="mod topLvl">
          <ac:chgData name="Douglas FINNIGAN (TP)" userId="f86a53e6-92ca-49df-b319-38bc85d25137" providerId="ADAL" clId="{0049C65B-0B56-4293-900F-E863D615F6E8}" dt="2023-11-05T12:22:31.108" v="86" actId="478"/>
          <ac:spMkLst>
            <pc:docMk/>
            <pc:sldMk cId="1298632318" sldId="275"/>
            <ac:spMk id="12" creationId="{5ACECC50-92A3-6682-5066-4FC7C250B530}"/>
          </ac:spMkLst>
        </pc:spChg>
        <pc:grpChg chg="add mod">
          <ac:chgData name="Douglas FINNIGAN (TP)" userId="f86a53e6-92ca-49df-b319-38bc85d25137" providerId="ADAL" clId="{0049C65B-0B56-4293-900F-E863D615F6E8}" dt="2023-11-05T12:21:53.464" v="78" actId="164"/>
          <ac:grpSpMkLst>
            <pc:docMk/>
            <pc:sldMk cId="1298632318" sldId="275"/>
            <ac:grpSpMk id="8" creationId="{53805E1F-D4AE-6EEA-620D-94E5713F1AFE}"/>
          </ac:grpSpMkLst>
        </pc:grpChg>
        <pc:grpChg chg="add mod">
          <ac:chgData name="Douglas FINNIGAN (TP)" userId="f86a53e6-92ca-49df-b319-38bc85d25137" providerId="ADAL" clId="{0049C65B-0B56-4293-900F-E863D615F6E8}" dt="2023-11-05T12:21:53.464" v="78" actId="164"/>
          <ac:grpSpMkLst>
            <pc:docMk/>
            <pc:sldMk cId="1298632318" sldId="275"/>
            <ac:grpSpMk id="10" creationId="{FCD4859A-EA70-8A64-9C67-FFF38293422C}"/>
          </ac:grpSpMkLst>
        </pc:grpChg>
        <pc:grpChg chg="add del mod">
          <ac:chgData name="Douglas FINNIGAN (TP)" userId="f86a53e6-92ca-49df-b319-38bc85d25137" providerId="ADAL" clId="{0049C65B-0B56-4293-900F-E863D615F6E8}" dt="2023-11-05T12:22:31.108" v="86" actId="478"/>
          <ac:grpSpMkLst>
            <pc:docMk/>
            <pc:sldMk cId="1298632318" sldId="275"/>
            <ac:grpSpMk id="11" creationId="{C89766F9-2D29-765F-FFFB-D8D5C1BBE37A}"/>
          </ac:grpSpMkLst>
        </pc:grpChg>
        <pc:picChg chg="mod">
          <ac:chgData name="Douglas FINNIGAN (TP)" userId="f86a53e6-92ca-49df-b319-38bc85d25137" providerId="ADAL" clId="{0049C65B-0B56-4293-900F-E863D615F6E8}" dt="2023-11-05T12:21:53.464" v="78" actId="164"/>
          <ac:picMkLst>
            <pc:docMk/>
            <pc:sldMk cId="1298632318" sldId="275"/>
            <ac:picMk id="1026" creationId="{83EA619E-3637-E4F4-C500-06F984BE2A70}"/>
          </ac:picMkLst>
        </pc:picChg>
        <pc:cxnChg chg="del mod topLvl">
          <ac:chgData name="Douglas FINNIGAN (TP)" userId="f86a53e6-92ca-49df-b319-38bc85d25137" providerId="ADAL" clId="{0049C65B-0B56-4293-900F-E863D615F6E8}" dt="2023-11-05T12:22:31.108" v="86" actId="478"/>
          <ac:cxnSpMkLst>
            <pc:docMk/>
            <pc:sldMk cId="1298632318" sldId="275"/>
            <ac:cxnSpMk id="13" creationId="{56CD46E0-5DD5-0447-681D-680159A8EBD0}"/>
          </ac:cxnSpMkLst>
        </pc:cxnChg>
      </pc:sldChg>
      <pc:sldChg chg="addSp modSp mod">
        <pc:chgData name="Douglas FINNIGAN (TP)" userId="f86a53e6-92ca-49df-b319-38bc85d25137" providerId="ADAL" clId="{0049C65B-0B56-4293-900F-E863D615F6E8}" dt="2023-11-05T12:24:06.326" v="116" actId="1076"/>
        <pc:sldMkLst>
          <pc:docMk/>
          <pc:sldMk cId="1144356372" sldId="278"/>
        </pc:sldMkLst>
        <pc:spChg chg="add mod">
          <ac:chgData name="Douglas FINNIGAN (TP)" userId="f86a53e6-92ca-49df-b319-38bc85d25137" providerId="ADAL" clId="{0049C65B-0B56-4293-900F-E863D615F6E8}" dt="2023-11-05T12:24:06.326" v="116" actId="1076"/>
          <ac:spMkLst>
            <pc:docMk/>
            <pc:sldMk cId="1144356372" sldId="278"/>
            <ac:spMk id="3" creationId="{95E21D81-207C-B9E6-FFC4-7BC0F3822D0A}"/>
          </ac:spMkLst>
        </pc:spChg>
        <pc:spChg chg="mod">
          <ac:chgData name="Douglas FINNIGAN (TP)" userId="f86a53e6-92ca-49df-b319-38bc85d25137" providerId="ADAL" clId="{0049C65B-0B56-4293-900F-E863D615F6E8}" dt="2023-11-05T12:23:22.831" v="93" actId="20577"/>
          <ac:spMkLst>
            <pc:docMk/>
            <pc:sldMk cId="1144356372" sldId="278"/>
            <ac:spMk id="41" creationId="{0C92487E-B0E6-E317-5BBA-B9FC2149AB06}"/>
          </ac:spMkLst>
        </pc:spChg>
        <pc:spChg chg="mod">
          <ac:chgData name="Douglas FINNIGAN (TP)" userId="f86a53e6-92ca-49df-b319-38bc85d25137" providerId="ADAL" clId="{0049C65B-0B56-4293-900F-E863D615F6E8}" dt="2023-11-05T12:23:22.831" v="93" actId="20577"/>
          <ac:spMkLst>
            <pc:docMk/>
            <pc:sldMk cId="1144356372" sldId="278"/>
            <ac:spMk id="43" creationId="{08955234-1141-F538-4501-D951EBFA66C6}"/>
          </ac:spMkLst>
        </pc:spChg>
        <pc:spChg chg="mod">
          <ac:chgData name="Douglas FINNIGAN (TP)" userId="f86a53e6-92ca-49df-b319-38bc85d25137" providerId="ADAL" clId="{0049C65B-0B56-4293-900F-E863D615F6E8}" dt="2023-11-05T12:23:22.831" v="93" actId="20577"/>
          <ac:spMkLst>
            <pc:docMk/>
            <pc:sldMk cId="1144356372" sldId="278"/>
            <ac:spMk id="45" creationId="{50B1D6FE-7331-704F-938C-17AC13CDA5ED}"/>
          </ac:spMkLst>
        </pc:spChg>
        <pc:spChg chg="mod">
          <ac:chgData name="Douglas FINNIGAN (TP)" userId="f86a53e6-92ca-49df-b319-38bc85d25137" providerId="ADAL" clId="{0049C65B-0B56-4293-900F-E863D615F6E8}" dt="2023-11-05T12:23:22.831" v="93" actId="20577"/>
          <ac:spMkLst>
            <pc:docMk/>
            <pc:sldMk cId="1144356372" sldId="278"/>
            <ac:spMk id="46" creationId="{726B6686-9680-C5F7-DBB9-BE22F44D54E7}"/>
          </ac:spMkLst>
        </pc:spChg>
        <pc:grpChg chg="mod">
          <ac:chgData name="Douglas FINNIGAN (TP)" userId="f86a53e6-92ca-49df-b319-38bc85d25137" providerId="ADAL" clId="{0049C65B-0B56-4293-900F-E863D615F6E8}" dt="2023-11-05T12:23:32.381" v="94" actId="1076"/>
          <ac:grpSpMkLst>
            <pc:docMk/>
            <pc:sldMk cId="1144356372" sldId="278"/>
            <ac:grpSpMk id="2" creationId="{EA347745-94A4-CEB0-B5E1-8C835A93178E}"/>
          </ac:grpSpMkLst>
        </pc:grpChg>
        <pc:grpChg chg="mod">
          <ac:chgData name="Douglas FINNIGAN (TP)" userId="f86a53e6-92ca-49df-b319-38bc85d25137" providerId="ADAL" clId="{0049C65B-0B56-4293-900F-E863D615F6E8}" dt="2023-11-05T12:23:32.381" v="94" actId="1076"/>
          <ac:grpSpMkLst>
            <pc:docMk/>
            <pc:sldMk cId="1144356372" sldId="278"/>
            <ac:grpSpMk id="1053" creationId="{D3CCDEEA-88EE-AB16-0169-102719519E7C}"/>
          </ac:grpSpMkLst>
        </pc:grpChg>
      </pc:sldChg>
      <pc:sldChg chg="modSp mod">
        <pc:chgData name="Douglas FINNIGAN (TP)" userId="f86a53e6-92ca-49df-b319-38bc85d25137" providerId="ADAL" clId="{0049C65B-0B56-4293-900F-E863D615F6E8}" dt="2023-11-05T14:00:47.327" v="757" actId="1076"/>
        <pc:sldMkLst>
          <pc:docMk/>
          <pc:sldMk cId="2271223112" sldId="285"/>
        </pc:sldMkLst>
        <pc:picChg chg="mod">
          <ac:chgData name="Douglas FINNIGAN (TP)" userId="f86a53e6-92ca-49df-b319-38bc85d25137" providerId="ADAL" clId="{0049C65B-0B56-4293-900F-E863D615F6E8}" dt="2023-11-05T14:00:47.327" v="757" actId="1076"/>
          <ac:picMkLst>
            <pc:docMk/>
            <pc:sldMk cId="2271223112" sldId="285"/>
            <ac:picMk id="61" creationId="{DBD798AA-E5E6-F1A0-D549-2D60470C6B84}"/>
          </ac:picMkLst>
        </pc:picChg>
      </pc:sldChg>
      <pc:sldChg chg="addSp delSp modSp mod modAnim">
        <pc:chgData name="Douglas FINNIGAN (TP)" userId="f86a53e6-92ca-49df-b319-38bc85d25137" providerId="ADAL" clId="{0049C65B-0B56-4293-900F-E863D615F6E8}" dt="2023-11-05T16:51:50.947" v="1816"/>
        <pc:sldMkLst>
          <pc:docMk/>
          <pc:sldMk cId="1466207780" sldId="288"/>
        </pc:sldMkLst>
        <pc:spChg chg="mod">
          <ac:chgData name="Douglas FINNIGAN (TP)" userId="f86a53e6-92ca-49df-b319-38bc85d25137" providerId="ADAL" clId="{0049C65B-0B56-4293-900F-E863D615F6E8}" dt="2023-11-05T14:10:43.264" v="943" actId="1076"/>
          <ac:spMkLst>
            <pc:docMk/>
            <pc:sldMk cId="1466207780" sldId="288"/>
            <ac:spMk id="4" creationId="{27CDE70B-8BFB-4518-0A48-32394DB0D622}"/>
          </ac:spMkLst>
        </pc:spChg>
        <pc:spChg chg="mod">
          <ac:chgData name="Douglas FINNIGAN (TP)" userId="f86a53e6-92ca-49df-b319-38bc85d25137" providerId="ADAL" clId="{0049C65B-0B56-4293-900F-E863D615F6E8}" dt="2023-11-05T14:11:03.392" v="946" actId="20577"/>
          <ac:spMkLst>
            <pc:docMk/>
            <pc:sldMk cId="1466207780" sldId="288"/>
            <ac:spMk id="5" creationId="{8B96A058-D274-5C2E-6048-7236C028259E}"/>
          </ac:spMkLst>
        </pc:spChg>
        <pc:spChg chg="mod">
          <ac:chgData name="Douglas FINNIGAN (TP)" userId="f86a53e6-92ca-49df-b319-38bc85d25137" providerId="ADAL" clId="{0049C65B-0B56-4293-900F-E863D615F6E8}" dt="2023-11-05T14:11:17.766" v="947" actId="1036"/>
          <ac:spMkLst>
            <pc:docMk/>
            <pc:sldMk cId="1466207780" sldId="288"/>
            <ac:spMk id="7" creationId="{019AB905-9F78-D314-1062-D09D419B99F6}"/>
          </ac:spMkLst>
        </pc:spChg>
        <pc:spChg chg="mod ord">
          <ac:chgData name="Douglas FINNIGAN (TP)" userId="f86a53e6-92ca-49df-b319-38bc85d25137" providerId="ADAL" clId="{0049C65B-0B56-4293-900F-E863D615F6E8}" dt="2023-11-05T14:10:06.573" v="892" actId="167"/>
          <ac:spMkLst>
            <pc:docMk/>
            <pc:sldMk cId="1466207780" sldId="288"/>
            <ac:spMk id="12" creationId="{AE6A3FE6-1891-B649-2CE3-3A4D517319D0}"/>
          </ac:spMkLst>
        </pc:spChg>
        <pc:grpChg chg="add mod">
          <ac:chgData name="Douglas FINNIGAN (TP)" userId="f86a53e6-92ca-49df-b319-38bc85d25137" providerId="ADAL" clId="{0049C65B-0B56-4293-900F-E863D615F6E8}" dt="2023-11-05T16:50:36.910" v="1805" actId="164"/>
          <ac:grpSpMkLst>
            <pc:docMk/>
            <pc:sldMk cId="1466207780" sldId="288"/>
            <ac:grpSpMk id="10" creationId="{B5074468-2028-2125-3EF0-0BD5D76AB564}"/>
          </ac:grpSpMkLst>
        </pc:grpChg>
        <pc:grpChg chg="add mod">
          <ac:chgData name="Douglas FINNIGAN (TP)" userId="f86a53e6-92ca-49df-b319-38bc85d25137" providerId="ADAL" clId="{0049C65B-0B56-4293-900F-E863D615F6E8}" dt="2023-11-05T16:51:46.035" v="1814" actId="164"/>
          <ac:grpSpMkLst>
            <pc:docMk/>
            <pc:sldMk cId="1466207780" sldId="288"/>
            <ac:grpSpMk id="13" creationId="{BDE37C83-6A15-B014-A902-777DB613584F}"/>
          </ac:grpSpMkLst>
        </pc:grpChg>
        <pc:grpChg chg="add mod">
          <ac:chgData name="Douglas FINNIGAN (TP)" userId="f86a53e6-92ca-49df-b319-38bc85d25137" providerId="ADAL" clId="{0049C65B-0B56-4293-900F-E863D615F6E8}" dt="2023-11-05T16:51:46.035" v="1814" actId="164"/>
          <ac:grpSpMkLst>
            <pc:docMk/>
            <pc:sldMk cId="1466207780" sldId="288"/>
            <ac:grpSpMk id="14" creationId="{B2D6C8CA-A529-AE6D-ED3B-655F967C0A49}"/>
          </ac:grpSpMkLst>
        </pc:grpChg>
        <pc:grpChg chg="mod">
          <ac:chgData name="Douglas FINNIGAN (TP)" userId="f86a53e6-92ca-49df-b319-38bc85d25137" providerId="ADAL" clId="{0049C65B-0B56-4293-900F-E863D615F6E8}" dt="2023-11-05T16:50:36.910" v="1805" actId="164"/>
          <ac:grpSpMkLst>
            <pc:docMk/>
            <pc:sldMk cId="1466207780" sldId="288"/>
            <ac:grpSpMk id="77" creationId="{7A895FC4-EA69-6722-1241-593F066CCF0D}"/>
          </ac:grpSpMkLst>
        </pc:grpChg>
        <pc:picChg chg="add del mod ord modCrop">
          <ac:chgData name="Douglas FINNIGAN (TP)" userId="f86a53e6-92ca-49df-b319-38bc85d25137" providerId="ADAL" clId="{0049C65B-0B56-4293-900F-E863D615F6E8}" dt="2023-11-05T16:51:46.035" v="1814" actId="164"/>
          <ac:picMkLst>
            <pc:docMk/>
            <pc:sldMk cId="1466207780" sldId="288"/>
            <ac:picMk id="2" creationId="{0E053E45-9C32-ADC6-1FE3-1B3729B7F47D}"/>
          </ac:picMkLst>
        </pc:picChg>
        <pc:picChg chg="add mod modCrop">
          <ac:chgData name="Douglas FINNIGAN (TP)" userId="f86a53e6-92ca-49df-b319-38bc85d25137" providerId="ADAL" clId="{0049C65B-0B56-4293-900F-E863D615F6E8}" dt="2023-11-05T16:50:36.910" v="1805" actId="164"/>
          <ac:picMkLst>
            <pc:docMk/>
            <pc:sldMk cId="1466207780" sldId="288"/>
            <ac:picMk id="8" creationId="{BDA2C370-13CF-535B-C42E-486AF4D99002}"/>
          </ac:picMkLst>
        </pc:picChg>
        <pc:picChg chg="add del mod ord modCrop">
          <ac:chgData name="Douglas FINNIGAN (TP)" userId="f86a53e6-92ca-49df-b319-38bc85d25137" providerId="ADAL" clId="{0049C65B-0B56-4293-900F-E863D615F6E8}" dt="2023-11-05T16:51:46.035" v="1814" actId="164"/>
          <ac:picMkLst>
            <pc:docMk/>
            <pc:sldMk cId="1466207780" sldId="288"/>
            <ac:picMk id="9" creationId="{B508C800-BEB8-C976-54A6-77952E2D90AD}"/>
          </ac:picMkLst>
        </pc:picChg>
        <pc:picChg chg="del">
          <ac:chgData name="Douglas FINNIGAN (TP)" userId="f86a53e6-92ca-49df-b319-38bc85d25137" providerId="ADAL" clId="{0049C65B-0B56-4293-900F-E863D615F6E8}" dt="2023-11-05T14:07:50.172" v="774" actId="478"/>
          <ac:picMkLst>
            <pc:docMk/>
            <pc:sldMk cId="1466207780" sldId="288"/>
            <ac:picMk id="67" creationId="{A2A2CB13-B44B-C621-45B7-6CD4222BA472}"/>
          </ac:picMkLst>
        </pc:picChg>
        <pc:cxnChg chg="mod">
          <ac:chgData name="Douglas FINNIGAN (TP)" userId="f86a53e6-92ca-49df-b319-38bc85d25137" providerId="ADAL" clId="{0049C65B-0B56-4293-900F-E863D615F6E8}" dt="2023-11-05T14:10:10.760" v="893" actId="1076"/>
          <ac:cxnSpMkLst>
            <pc:docMk/>
            <pc:sldMk cId="1466207780" sldId="288"/>
            <ac:cxnSpMk id="11" creationId="{407FC601-C0AE-C21B-659F-6F65B74C17E8}"/>
          </ac:cxnSpMkLst>
        </pc:cxnChg>
      </pc:sldChg>
      <pc:sldChg chg="modSp mod">
        <pc:chgData name="Douglas FINNIGAN (TP)" userId="f86a53e6-92ca-49df-b319-38bc85d25137" providerId="ADAL" clId="{0049C65B-0B56-4293-900F-E863D615F6E8}" dt="2023-11-05T14:13:16.797" v="957" actId="20577"/>
        <pc:sldMkLst>
          <pc:docMk/>
          <pc:sldMk cId="4146817023" sldId="294"/>
        </pc:sldMkLst>
        <pc:spChg chg="mod">
          <ac:chgData name="Douglas FINNIGAN (TP)" userId="f86a53e6-92ca-49df-b319-38bc85d25137" providerId="ADAL" clId="{0049C65B-0B56-4293-900F-E863D615F6E8}" dt="2023-11-05T14:13:16.797" v="957" actId="20577"/>
          <ac:spMkLst>
            <pc:docMk/>
            <pc:sldMk cId="4146817023" sldId="294"/>
            <ac:spMk id="7" creationId="{EEAB1E64-4896-AFC2-6CEF-F3F34E1ACCBE}"/>
          </ac:spMkLst>
        </pc:spChg>
      </pc:sldChg>
      <pc:sldChg chg="addSp delSp modSp mod">
        <pc:chgData name="Douglas FINNIGAN (TP)" userId="f86a53e6-92ca-49df-b319-38bc85d25137" providerId="ADAL" clId="{0049C65B-0B56-4293-900F-E863D615F6E8}" dt="2023-11-05T13:23:32.938" v="409" actId="478"/>
        <pc:sldMkLst>
          <pc:docMk/>
          <pc:sldMk cId="2702879665" sldId="300"/>
        </pc:sldMkLst>
        <pc:picChg chg="add del mod modCrop">
          <ac:chgData name="Douglas FINNIGAN (TP)" userId="f86a53e6-92ca-49df-b319-38bc85d25137" providerId="ADAL" clId="{0049C65B-0B56-4293-900F-E863D615F6E8}" dt="2023-11-05T13:23:32.938" v="409" actId="478"/>
          <ac:picMkLst>
            <pc:docMk/>
            <pc:sldMk cId="2702879665" sldId="300"/>
            <ac:picMk id="8" creationId="{3537C4FD-7F90-C324-12AC-03948AA927F9}"/>
          </ac:picMkLst>
        </pc:picChg>
      </pc:sldChg>
      <pc:sldChg chg="addSp modSp mod">
        <pc:chgData name="Douglas FINNIGAN (TP)" userId="f86a53e6-92ca-49df-b319-38bc85d25137" providerId="ADAL" clId="{0049C65B-0B56-4293-900F-E863D615F6E8}" dt="2023-11-05T14:14:14.796" v="1026" actId="1076"/>
        <pc:sldMkLst>
          <pc:docMk/>
          <pc:sldMk cId="1522218528" sldId="301"/>
        </pc:sldMkLst>
        <pc:spChg chg="add mod">
          <ac:chgData name="Douglas FINNIGAN (TP)" userId="f86a53e6-92ca-49df-b319-38bc85d25137" providerId="ADAL" clId="{0049C65B-0B56-4293-900F-E863D615F6E8}" dt="2023-11-05T14:14:14.796" v="1026" actId="1076"/>
          <ac:spMkLst>
            <pc:docMk/>
            <pc:sldMk cId="1522218528" sldId="301"/>
            <ac:spMk id="3" creationId="{DAA7CAA0-BBF3-B810-1C56-6367ED6CABBE}"/>
          </ac:spMkLst>
        </pc:spChg>
      </pc:sldChg>
      <pc:sldChg chg="addSp modSp mod modAnim">
        <pc:chgData name="Douglas FINNIGAN (TP)" userId="f86a53e6-92ca-49df-b319-38bc85d25137" providerId="ADAL" clId="{0049C65B-0B56-4293-900F-E863D615F6E8}" dt="2023-11-05T14:19:07.144" v="1133" actId="207"/>
        <pc:sldMkLst>
          <pc:docMk/>
          <pc:sldMk cId="3101940437" sldId="306"/>
        </pc:sldMkLst>
        <pc:spChg chg="add mod">
          <ac:chgData name="Douglas FINNIGAN (TP)" userId="f86a53e6-92ca-49df-b319-38bc85d25137" providerId="ADAL" clId="{0049C65B-0B56-4293-900F-E863D615F6E8}" dt="2023-11-05T14:16:06.382" v="1055" actId="1076"/>
          <ac:spMkLst>
            <pc:docMk/>
            <pc:sldMk cId="3101940437" sldId="306"/>
            <ac:spMk id="2" creationId="{1AAE03F9-68F0-2B9D-EDE2-527E0A91CF1F}"/>
          </ac:spMkLst>
        </pc:spChg>
        <pc:spChg chg="add mod">
          <ac:chgData name="Douglas FINNIGAN (TP)" userId="f86a53e6-92ca-49df-b319-38bc85d25137" providerId="ADAL" clId="{0049C65B-0B56-4293-900F-E863D615F6E8}" dt="2023-11-05T14:16:22.572" v="1070" actId="1035"/>
          <ac:spMkLst>
            <pc:docMk/>
            <pc:sldMk cId="3101940437" sldId="306"/>
            <ac:spMk id="3" creationId="{D78D634C-A7F7-340C-A4EC-A3A1D6511854}"/>
          </ac:spMkLst>
        </pc:spChg>
        <pc:spChg chg="add mod">
          <ac:chgData name="Douglas FINNIGAN (TP)" userId="f86a53e6-92ca-49df-b319-38bc85d25137" providerId="ADAL" clId="{0049C65B-0B56-4293-900F-E863D615F6E8}" dt="2023-11-05T14:16:32.861" v="1080" actId="20577"/>
          <ac:spMkLst>
            <pc:docMk/>
            <pc:sldMk cId="3101940437" sldId="306"/>
            <ac:spMk id="5" creationId="{2D99D036-45F0-DABD-5624-BC08A8783783}"/>
          </ac:spMkLst>
        </pc:spChg>
        <pc:spChg chg="add mod">
          <ac:chgData name="Douglas FINNIGAN (TP)" userId="f86a53e6-92ca-49df-b319-38bc85d25137" providerId="ADAL" clId="{0049C65B-0B56-4293-900F-E863D615F6E8}" dt="2023-11-05T14:18:54.826" v="1131" actId="207"/>
          <ac:spMkLst>
            <pc:docMk/>
            <pc:sldMk cId="3101940437" sldId="306"/>
            <ac:spMk id="6" creationId="{069940C9-D311-C0A5-585B-41324A614100}"/>
          </ac:spMkLst>
        </pc:spChg>
        <pc:spChg chg="add mod">
          <ac:chgData name="Douglas FINNIGAN (TP)" userId="f86a53e6-92ca-49df-b319-38bc85d25137" providerId="ADAL" clId="{0049C65B-0B56-4293-900F-E863D615F6E8}" dt="2023-11-05T14:18:39.242" v="1129" actId="207"/>
          <ac:spMkLst>
            <pc:docMk/>
            <pc:sldMk cId="3101940437" sldId="306"/>
            <ac:spMk id="8" creationId="{570DBA2E-7136-F2E5-3AD0-931C542DDB16}"/>
          </ac:spMkLst>
        </pc:spChg>
        <pc:spChg chg="add mod">
          <ac:chgData name="Douglas FINNIGAN (TP)" userId="f86a53e6-92ca-49df-b319-38bc85d25137" providerId="ADAL" clId="{0049C65B-0B56-4293-900F-E863D615F6E8}" dt="2023-11-05T14:17:44.335" v="1125" actId="1076"/>
          <ac:spMkLst>
            <pc:docMk/>
            <pc:sldMk cId="3101940437" sldId="306"/>
            <ac:spMk id="9" creationId="{56937541-500A-B773-5A02-A5C2CDF8FC57}"/>
          </ac:spMkLst>
        </pc:spChg>
        <pc:spChg chg="mod">
          <ac:chgData name="Douglas FINNIGAN (TP)" userId="f86a53e6-92ca-49df-b319-38bc85d25137" providerId="ADAL" clId="{0049C65B-0B56-4293-900F-E863D615F6E8}" dt="2023-11-05T14:19:07.144" v="1133" actId="207"/>
          <ac:spMkLst>
            <pc:docMk/>
            <pc:sldMk cId="3101940437" sldId="306"/>
            <ac:spMk id="10" creationId="{A86F4EEA-02E3-2069-DD5D-6C9CD40BA637}"/>
          </ac:spMkLst>
        </pc:spChg>
        <pc:spChg chg="mod">
          <ac:chgData name="Douglas FINNIGAN (TP)" userId="f86a53e6-92ca-49df-b319-38bc85d25137" providerId="ADAL" clId="{0049C65B-0B56-4293-900F-E863D615F6E8}" dt="2023-11-05T14:18:54.826" v="1131" actId="207"/>
          <ac:spMkLst>
            <pc:docMk/>
            <pc:sldMk cId="3101940437" sldId="306"/>
            <ac:spMk id="17" creationId="{94A30C20-2D0A-CEC6-EF80-DB093567A695}"/>
          </ac:spMkLst>
        </pc:spChg>
        <pc:spChg chg="mod">
          <ac:chgData name="Douglas FINNIGAN (TP)" userId="f86a53e6-92ca-49df-b319-38bc85d25137" providerId="ADAL" clId="{0049C65B-0B56-4293-900F-E863D615F6E8}" dt="2023-11-05T14:18:39.242" v="1129" actId="207"/>
          <ac:spMkLst>
            <pc:docMk/>
            <pc:sldMk cId="3101940437" sldId="306"/>
            <ac:spMk id="19" creationId="{FA696642-BED4-1824-9A5C-C54E79F5476F}"/>
          </ac:spMkLst>
        </pc:spChg>
        <pc:spChg chg="mod">
          <ac:chgData name="Douglas FINNIGAN (TP)" userId="f86a53e6-92ca-49df-b319-38bc85d25137" providerId="ADAL" clId="{0049C65B-0B56-4293-900F-E863D615F6E8}" dt="2023-11-05T14:16:57.091" v="1087" actId="1035"/>
          <ac:spMkLst>
            <pc:docMk/>
            <pc:sldMk cId="3101940437" sldId="306"/>
            <ac:spMk id="21" creationId="{B85C9745-E312-8F45-8655-CD37BBD3D18F}"/>
          </ac:spMkLst>
        </pc:spChg>
        <pc:grpChg chg="mod">
          <ac:chgData name="Douglas FINNIGAN (TP)" userId="f86a53e6-92ca-49df-b319-38bc85d25137" providerId="ADAL" clId="{0049C65B-0B56-4293-900F-E863D615F6E8}" dt="2023-11-05T14:17:01.967" v="1088" actId="1076"/>
          <ac:grpSpMkLst>
            <pc:docMk/>
            <pc:sldMk cId="3101940437" sldId="306"/>
            <ac:grpSpMk id="24" creationId="{7145FFC7-1BC1-794A-0DFF-2A80A5325927}"/>
          </ac:grpSpMkLst>
        </pc:grpChg>
      </pc:sldChg>
      <pc:sldChg chg="modSp mod">
        <pc:chgData name="Douglas FINNIGAN (TP)" userId="f86a53e6-92ca-49df-b319-38bc85d25137" providerId="ADAL" clId="{0049C65B-0B56-4293-900F-E863D615F6E8}" dt="2023-11-05T14:20:14.108" v="1144" actId="404"/>
        <pc:sldMkLst>
          <pc:docMk/>
          <pc:sldMk cId="3909549041" sldId="309"/>
        </pc:sldMkLst>
        <pc:spChg chg="mod">
          <ac:chgData name="Douglas FINNIGAN (TP)" userId="f86a53e6-92ca-49df-b319-38bc85d25137" providerId="ADAL" clId="{0049C65B-0B56-4293-900F-E863D615F6E8}" dt="2023-11-05T14:20:14.108" v="1144" actId="404"/>
          <ac:spMkLst>
            <pc:docMk/>
            <pc:sldMk cId="3909549041" sldId="309"/>
            <ac:spMk id="117" creationId="{4E064D57-1CEF-1CA8-A0C1-F85BFD8481B6}"/>
          </ac:spMkLst>
        </pc:spChg>
      </pc:sldChg>
      <pc:sldChg chg="addSp modSp add del mod modAnim">
        <pc:chgData name="Douglas FINNIGAN (TP)" userId="f86a53e6-92ca-49df-b319-38bc85d25137" providerId="ADAL" clId="{0049C65B-0B56-4293-900F-E863D615F6E8}" dt="2023-11-05T13:55:17.188" v="575" actId="47"/>
        <pc:sldMkLst>
          <pc:docMk/>
          <pc:sldMk cId="49706251" sldId="312"/>
        </pc:sldMkLst>
        <pc:spChg chg="mod">
          <ac:chgData name="Douglas FINNIGAN (TP)" userId="f86a53e6-92ca-49df-b319-38bc85d25137" providerId="ADAL" clId="{0049C65B-0B56-4293-900F-E863D615F6E8}" dt="2023-11-05T13:04:36.192" v="398" actId="164"/>
          <ac:spMkLst>
            <pc:docMk/>
            <pc:sldMk cId="49706251" sldId="312"/>
            <ac:spMk id="25" creationId="{DDC40178-D110-1732-CB3C-C842C9C2365C}"/>
          </ac:spMkLst>
        </pc:spChg>
        <pc:spChg chg="mod">
          <ac:chgData name="Douglas FINNIGAN (TP)" userId="f86a53e6-92ca-49df-b319-38bc85d25137" providerId="ADAL" clId="{0049C65B-0B56-4293-900F-E863D615F6E8}" dt="2023-11-05T13:04:36.192" v="398" actId="164"/>
          <ac:spMkLst>
            <pc:docMk/>
            <pc:sldMk cId="49706251" sldId="312"/>
            <ac:spMk id="28" creationId="{E56708B1-72DF-D1C8-BFEA-5997634FBC1E}"/>
          </ac:spMkLst>
        </pc:spChg>
        <pc:spChg chg="mod">
          <ac:chgData name="Douglas FINNIGAN (TP)" userId="f86a53e6-92ca-49df-b319-38bc85d25137" providerId="ADAL" clId="{0049C65B-0B56-4293-900F-E863D615F6E8}" dt="2023-11-05T13:04:40.063" v="399" actId="164"/>
          <ac:spMkLst>
            <pc:docMk/>
            <pc:sldMk cId="49706251" sldId="312"/>
            <ac:spMk id="29" creationId="{AD02E7EE-CB5D-6229-1686-6B7169EEBF15}"/>
          </ac:spMkLst>
        </pc:spChg>
        <pc:spChg chg="mod">
          <ac:chgData name="Douglas FINNIGAN (TP)" userId="f86a53e6-92ca-49df-b319-38bc85d25137" providerId="ADAL" clId="{0049C65B-0B56-4293-900F-E863D615F6E8}" dt="2023-11-05T13:04:40.063" v="399" actId="164"/>
          <ac:spMkLst>
            <pc:docMk/>
            <pc:sldMk cId="49706251" sldId="312"/>
            <ac:spMk id="30" creationId="{0EA212B7-DCEB-4BC3-073C-3DD3C36C9D88}"/>
          </ac:spMkLst>
        </pc:spChg>
        <pc:spChg chg="mod">
          <ac:chgData name="Douglas FINNIGAN (TP)" userId="f86a53e6-92ca-49df-b319-38bc85d25137" providerId="ADAL" clId="{0049C65B-0B56-4293-900F-E863D615F6E8}" dt="2023-11-05T12:25:47.747" v="118" actId="14100"/>
          <ac:spMkLst>
            <pc:docMk/>
            <pc:sldMk cId="49706251" sldId="312"/>
            <ac:spMk id="31" creationId="{354D39B6-846B-3178-94FE-0D6C700B3334}"/>
          </ac:spMkLst>
        </pc:spChg>
        <pc:spChg chg="mod">
          <ac:chgData name="Douglas FINNIGAN (TP)" userId="f86a53e6-92ca-49df-b319-38bc85d25137" providerId="ADAL" clId="{0049C65B-0B56-4293-900F-E863D615F6E8}" dt="2023-11-05T13:04:40.063" v="399" actId="164"/>
          <ac:spMkLst>
            <pc:docMk/>
            <pc:sldMk cId="49706251" sldId="312"/>
            <ac:spMk id="33" creationId="{1A9C4A89-16CE-A8E2-115B-8CE1D9C33030}"/>
          </ac:spMkLst>
        </pc:spChg>
        <pc:spChg chg="mod">
          <ac:chgData name="Douglas FINNIGAN (TP)" userId="f86a53e6-92ca-49df-b319-38bc85d25137" providerId="ADAL" clId="{0049C65B-0B56-4293-900F-E863D615F6E8}" dt="2023-11-05T13:04:40.063" v="399" actId="164"/>
          <ac:spMkLst>
            <pc:docMk/>
            <pc:sldMk cId="49706251" sldId="312"/>
            <ac:spMk id="37" creationId="{5B0E4E00-E9BA-7AD7-4EE6-D1F74E799D74}"/>
          </ac:spMkLst>
        </pc:spChg>
        <pc:spChg chg="mod">
          <ac:chgData name="Douglas FINNIGAN (TP)" userId="f86a53e6-92ca-49df-b319-38bc85d25137" providerId="ADAL" clId="{0049C65B-0B56-4293-900F-E863D615F6E8}" dt="2023-11-05T13:04:40.063" v="399" actId="164"/>
          <ac:spMkLst>
            <pc:docMk/>
            <pc:sldMk cId="49706251" sldId="312"/>
            <ac:spMk id="45" creationId="{2ECC177D-3F16-7039-BC53-390FE3641B14}"/>
          </ac:spMkLst>
        </pc:spChg>
        <pc:spChg chg="mod">
          <ac:chgData name="Douglas FINNIGAN (TP)" userId="f86a53e6-92ca-49df-b319-38bc85d25137" providerId="ADAL" clId="{0049C65B-0B56-4293-900F-E863D615F6E8}" dt="2023-11-05T13:04:40.063" v="399" actId="164"/>
          <ac:spMkLst>
            <pc:docMk/>
            <pc:sldMk cId="49706251" sldId="312"/>
            <ac:spMk id="46" creationId="{F81FED31-62AC-33EC-FA17-D8ED7B92CB26}"/>
          </ac:spMkLst>
        </pc:spChg>
        <pc:spChg chg="mod">
          <ac:chgData name="Douglas FINNIGAN (TP)" userId="f86a53e6-92ca-49df-b319-38bc85d25137" providerId="ADAL" clId="{0049C65B-0B56-4293-900F-E863D615F6E8}" dt="2023-11-05T13:04:40.063" v="399" actId="164"/>
          <ac:spMkLst>
            <pc:docMk/>
            <pc:sldMk cId="49706251" sldId="312"/>
            <ac:spMk id="49" creationId="{19E85A06-E38F-C7F6-D9B6-09C1050157B5}"/>
          </ac:spMkLst>
        </pc:spChg>
        <pc:spChg chg="mod">
          <ac:chgData name="Douglas FINNIGAN (TP)" userId="f86a53e6-92ca-49df-b319-38bc85d25137" providerId="ADAL" clId="{0049C65B-0B56-4293-900F-E863D615F6E8}" dt="2023-11-05T13:04:40.063" v="399" actId="164"/>
          <ac:spMkLst>
            <pc:docMk/>
            <pc:sldMk cId="49706251" sldId="312"/>
            <ac:spMk id="50" creationId="{EF881D50-2DAB-EA94-CE4C-75A1961FCBB0}"/>
          </ac:spMkLst>
        </pc:spChg>
        <pc:spChg chg="mod">
          <ac:chgData name="Douglas FINNIGAN (TP)" userId="f86a53e6-92ca-49df-b319-38bc85d25137" providerId="ADAL" clId="{0049C65B-0B56-4293-900F-E863D615F6E8}" dt="2023-11-05T13:04:36.192" v="398" actId="164"/>
          <ac:spMkLst>
            <pc:docMk/>
            <pc:sldMk cId="49706251" sldId="312"/>
            <ac:spMk id="52" creationId="{4DD128A6-1DA5-FE51-9C73-4479BD6F4109}"/>
          </ac:spMkLst>
        </pc:spChg>
        <pc:grpChg chg="mod">
          <ac:chgData name="Douglas FINNIGAN (TP)" userId="f86a53e6-92ca-49df-b319-38bc85d25137" providerId="ADAL" clId="{0049C65B-0B56-4293-900F-E863D615F6E8}" dt="2023-11-05T13:04:40.063" v="399" actId="164"/>
          <ac:grpSpMkLst>
            <pc:docMk/>
            <pc:sldMk cId="49706251" sldId="312"/>
            <ac:grpSpMk id="2" creationId="{0B7506CD-77EA-2E80-D9BD-795CCD828DF0}"/>
          </ac:grpSpMkLst>
        </pc:grpChg>
        <pc:grpChg chg="mod">
          <ac:chgData name="Douglas FINNIGAN (TP)" userId="f86a53e6-92ca-49df-b319-38bc85d25137" providerId="ADAL" clId="{0049C65B-0B56-4293-900F-E863D615F6E8}" dt="2023-11-05T13:04:36.192" v="398" actId="164"/>
          <ac:grpSpMkLst>
            <pc:docMk/>
            <pc:sldMk cId="49706251" sldId="312"/>
            <ac:grpSpMk id="3" creationId="{C8208813-522B-A0C4-4645-2EA72C0A5383}"/>
          </ac:grpSpMkLst>
        </pc:grpChg>
        <pc:grpChg chg="mod">
          <ac:chgData name="Douglas FINNIGAN (TP)" userId="f86a53e6-92ca-49df-b319-38bc85d25137" providerId="ADAL" clId="{0049C65B-0B56-4293-900F-E863D615F6E8}" dt="2023-11-05T13:04:36.192" v="398" actId="164"/>
          <ac:grpSpMkLst>
            <pc:docMk/>
            <pc:sldMk cId="49706251" sldId="312"/>
            <ac:grpSpMk id="4" creationId="{8E77E721-85A6-8B60-CA9B-AAEE6D93D273}"/>
          </ac:grpSpMkLst>
        </pc:grpChg>
        <pc:grpChg chg="mod">
          <ac:chgData name="Douglas FINNIGAN (TP)" userId="f86a53e6-92ca-49df-b319-38bc85d25137" providerId="ADAL" clId="{0049C65B-0B56-4293-900F-E863D615F6E8}" dt="2023-11-05T13:04:36.192" v="398" actId="164"/>
          <ac:grpSpMkLst>
            <pc:docMk/>
            <pc:sldMk cId="49706251" sldId="312"/>
            <ac:grpSpMk id="6" creationId="{418AAB98-FF80-76B2-8F13-AF83FFB35B3B}"/>
          </ac:grpSpMkLst>
        </pc:grpChg>
        <pc:grpChg chg="mod">
          <ac:chgData name="Douglas FINNIGAN (TP)" userId="f86a53e6-92ca-49df-b319-38bc85d25137" providerId="ADAL" clId="{0049C65B-0B56-4293-900F-E863D615F6E8}" dt="2023-11-05T13:04:36.192" v="398" actId="164"/>
          <ac:grpSpMkLst>
            <pc:docMk/>
            <pc:sldMk cId="49706251" sldId="312"/>
            <ac:grpSpMk id="7" creationId="{93C10823-BF49-0796-2752-C0D2D44D522D}"/>
          </ac:grpSpMkLst>
        </pc:grpChg>
        <pc:grpChg chg="add mod">
          <ac:chgData name="Douglas FINNIGAN (TP)" userId="f86a53e6-92ca-49df-b319-38bc85d25137" providerId="ADAL" clId="{0049C65B-0B56-4293-900F-E863D615F6E8}" dt="2023-11-05T13:04:53.751" v="403" actId="1076"/>
          <ac:grpSpMkLst>
            <pc:docMk/>
            <pc:sldMk cId="49706251" sldId="312"/>
            <ac:grpSpMk id="9" creationId="{9A4DE5C3-0F28-599A-F80B-0F2F2CC2C6D4}"/>
          </ac:grpSpMkLst>
        </pc:grpChg>
        <pc:grpChg chg="add mod">
          <ac:chgData name="Douglas FINNIGAN (TP)" userId="f86a53e6-92ca-49df-b319-38bc85d25137" providerId="ADAL" clId="{0049C65B-0B56-4293-900F-E863D615F6E8}" dt="2023-11-05T13:04:49.798" v="402" actId="1076"/>
          <ac:grpSpMkLst>
            <pc:docMk/>
            <pc:sldMk cId="49706251" sldId="312"/>
            <ac:grpSpMk id="12" creationId="{3D60037A-1654-96CF-1237-CDB263118DEA}"/>
          </ac:grpSpMkLst>
        </pc:grpChg>
        <pc:cxnChg chg="mod">
          <ac:chgData name="Douglas FINNIGAN (TP)" userId="f86a53e6-92ca-49df-b319-38bc85d25137" providerId="ADAL" clId="{0049C65B-0B56-4293-900F-E863D615F6E8}" dt="2023-11-05T13:04:40.063" v="399" actId="164"/>
          <ac:cxnSpMkLst>
            <pc:docMk/>
            <pc:sldMk cId="49706251" sldId="312"/>
            <ac:cxnSpMk id="8" creationId="{CFD35488-CBCD-411A-99BF-D4BE9103B6F1}"/>
          </ac:cxnSpMkLst>
        </pc:cxnChg>
        <pc:cxnChg chg="mod">
          <ac:chgData name="Douglas FINNIGAN (TP)" userId="f86a53e6-92ca-49df-b319-38bc85d25137" providerId="ADAL" clId="{0049C65B-0B56-4293-900F-E863D615F6E8}" dt="2023-11-05T13:04:40.063" v="399" actId="164"/>
          <ac:cxnSpMkLst>
            <pc:docMk/>
            <pc:sldMk cId="49706251" sldId="312"/>
            <ac:cxnSpMk id="10" creationId="{60E757F0-6069-A18F-A47D-32CBC32A546C}"/>
          </ac:cxnSpMkLst>
        </pc:cxnChg>
        <pc:cxnChg chg="mod">
          <ac:chgData name="Douglas FINNIGAN (TP)" userId="f86a53e6-92ca-49df-b319-38bc85d25137" providerId="ADAL" clId="{0049C65B-0B56-4293-900F-E863D615F6E8}" dt="2023-11-05T13:04:40.063" v="399" actId="164"/>
          <ac:cxnSpMkLst>
            <pc:docMk/>
            <pc:sldMk cId="49706251" sldId="312"/>
            <ac:cxnSpMk id="11" creationId="{3B42E49F-F47C-96C7-6FA8-7800A56D229A}"/>
          </ac:cxnSpMkLst>
        </pc:cxnChg>
      </pc:sldChg>
      <pc:sldChg chg="addSp delSp modSp new mod ord modAnim">
        <pc:chgData name="Douglas FINNIGAN (TP)" userId="f86a53e6-92ca-49df-b319-38bc85d25137" providerId="ADAL" clId="{0049C65B-0B56-4293-900F-E863D615F6E8}" dt="2023-11-06T00:43:19.520" v="1820" actId="20577"/>
        <pc:sldMkLst>
          <pc:docMk/>
          <pc:sldMk cId="1809596606" sldId="319"/>
        </pc:sldMkLst>
        <pc:spChg chg="del">
          <ac:chgData name="Douglas FINNIGAN (TP)" userId="f86a53e6-92ca-49df-b319-38bc85d25137" providerId="ADAL" clId="{0049C65B-0B56-4293-900F-E863D615F6E8}" dt="2023-11-05T16:33:23.759" v="1146" actId="478"/>
          <ac:spMkLst>
            <pc:docMk/>
            <pc:sldMk cId="1809596606" sldId="319"/>
            <ac:spMk id="2" creationId="{D9FE60DF-DE2F-1A23-7E92-B782249B52E0}"/>
          </ac:spMkLst>
        </pc:spChg>
        <pc:spChg chg="del">
          <ac:chgData name="Douglas FINNIGAN (TP)" userId="f86a53e6-92ca-49df-b319-38bc85d25137" providerId="ADAL" clId="{0049C65B-0B56-4293-900F-E863D615F6E8}" dt="2023-11-05T16:33:23.759" v="1146" actId="478"/>
          <ac:spMkLst>
            <pc:docMk/>
            <pc:sldMk cId="1809596606" sldId="319"/>
            <ac:spMk id="3" creationId="{899F4E66-16FA-5A82-1751-D7F6E06EDCD5}"/>
          </ac:spMkLst>
        </pc:spChg>
        <pc:spChg chg="add mod">
          <ac:chgData name="Douglas FINNIGAN (TP)" userId="f86a53e6-92ca-49df-b319-38bc85d25137" providerId="ADAL" clId="{0049C65B-0B56-4293-900F-E863D615F6E8}" dt="2023-11-05T16:33:29.494" v="1147"/>
          <ac:spMkLst>
            <pc:docMk/>
            <pc:sldMk cId="1809596606" sldId="319"/>
            <ac:spMk id="4" creationId="{DD195263-6A4E-42B9-0760-B872C59CA053}"/>
          </ac:spMkLst>
        </pc:spChg>
        <pc:spChg chg="add mod">
          <ac:chgData name="Douglas FINNIGAN (TP)" userId="f86a53e6-92ca-49df-b319-38bc85d25137" providerId="ADAL" clId="{0049C65B-0B56-4293-900F-E863D615F6E8}" dt="2023-11-05T16:47:43.811" v="1736" actId="1076"/>
          <ac:spMkLst>
            <pc:docMk/>
            <pc:sldMk cId="1809596606" sldId="319"/>
            <ac:spMk id="5" creationId="{A67AED4D-F21B-A685-22F9-10335AEF52F0}"/>
          </ac:spMkLst>
        </pc:spChg>
        <pc:spChg chg="add mod">
          <ac:chgData name="Douglas FINNIGAN (TP)" userId="f86a53e6-92ca-49df-b319-38bc85d25137" providerId="ADAL" clId="{0049C65B-0B56-4293-900F-E863D615F6E8}" dt="2023-11-05T16:47:43.811" v="1736" actId="1076"/>
          <ac:spMkLst>
            <pc:docMk/>
            <pc:sldMk cId="1809596606" sldId="319"/>
            <ac:spMk id="6" creationId="{7EB95D30-88E1-AC28-C3B5-744BD7B56CAA}"/>
          </ac:spMkLst>
        </pc:spChg>
        <pc:spChg chg="add mod">
          <ac:chgData name="Douglas FINNIGAN (TP)" userId="f86a53e6-92ca-49df-b319-38bc85d25137" providerId="ADAL" clId="{0049C65B-0B56-4293-900F-E863D615F6E8}" dt="2023-11-05T16:47:43.811" v="1736" actId="1076"/>
          <ac:spMkLst>
            <pc:docMk/>
            <pc:sldMk cId="1809596606" sldId="319"/>
            <ac:spMk id="7" creationId="{10B99064-10E3-E19B-63F1-64D24FE87D97}"/>
          </ac:spMkLst>
        </pc:spChg>
        <pc:spChg chg="add mod">
          <ac:chgData name="Douglas FINNIGAN (TP)" userId="f86a53e6-92ca-49df-b319-38bc85d25137" providerId="ADAL" clId="{0049C65B-0B56-4293-900F-E863D615F6E8}" dt="2023-11-05T16:47:43.811" v="1736" actId="1076"/>
          <ac:spMkLst>
            <pc:docMk/>
            <pc:sldMk cId="1809596606" sldId="319"/>
            <ac:spMk id="8" creationId="{1E10EA3A-27EC-9D29-9505-5B7A8A9CDF10}"/>
          </ac:spMkLst>
        </pc:spChg>
        <pc:spChg chg="add mod">
          <ac:chgData name="Douglas FINNIGAN (TP)" userId="f86a53e6-92ca-49df-b319-38bc85d25137" providerId="ADAL" clId="{0049C65B-0B56-4293-900F-E863D615F6E8}" dt="2023-11-05T16:47:43.811" v="1736" actId="1076"/>
          <ac:spMkLst>
            <pc:docMk/>
            <pc:sldMk cId="1809596606" sldId="319"/>
            <ac:spMk id="9" creationId="{677F0A4C-D756-04A2-BC45-03E35689FC5E}"/>
          </ac:spMkLst>
        </pc:spChg>
        <pc:spChg chg="add del mod">
          <ac:chgData name="Douglas FINNIGAN (TP)" userId="f86a53e6-92ca-49df-b319-38bc85d25137" providerId="ADAL" clId="{0049C65B-0B56-4293-900F-E863D615F6E8}" dt="2023-11-05T16:37:42.911" v="1245" actId="478"/>
          <ac:spMkLst>
            <pc:docMk/>
            <pc:sldMk cId="1809596606" sldId="319"/>
            <ac:spMk id="10" creationId="{C6587BC1-431F-912E-8734-928218DC548A}"/>
          </ac:spMkLst>
        </pc:spChg>
        <pc:spChg chg="add del mod">
          <ac:chgData name="Douglas FINNIGAN (TP)" userId="f86a53e6-92ca-49df-b319-38bc85d25137" providerId="ADAL" clId="{0049C65B-0B56-4293-900F-E863D615F6E8}" dt="2023-11-05T16:37:42.911" v="1245" actId="478"/>
          <ac:spMkLst>
            <pc:docMk/>
            <pc:sldMk cId="1809596606" sldId="319"/>
            <ac:spMk id="11" creationId="{32873B51-091B-6DC1-57D7-CEA725FA740C}"/>
          </ac:spMkLst>
        </pc:spChg>
        <pc:spChg chg="add del mod">
          <ac:chgData name="Douglas FINNIGAN (TP)" userId="f86a53e6-92ca-49df-b319-38bc85d25137" providerId="ADAL" clId="{0049C65B-0B56-4293-900F-E863D615F6E8}" dt="2023-11-05T16:37:42.911" v="1245" actId="478"/>
          <ac:spMkLst>
            <pc:docMk/>
            <pc:sldMk cId="1809596606" sldId="319"/>
            <ac:spMk id="12" creationId="{2899852A-15E4-4A13-299E-870701EB84C5}"/>
          </ac:spMkLst>
        </pc:spChg>
        <pc:spChg chg="add del mod">
          <ac:chgData name="Douglas FINNIGAN (TP)" userId="f86a53e6-92ca-49df-b319-38bc85d25137" providerId="ADAL" clId="{0049C65B-0B56-4293-900F-E863D615F6E8}" dt="2023-11-05T16:35:18.639" v="1201" actId="478"/>
          <ac:spMkLst>
            <pc:docMk/>
            <pc:sldMk cId="1809596606" sldId="319"/>
            <ac:spMk id="13" creationId="{DB615089-F970-1C5C-2358-9DA35F7AF86C}"/>
          </ac:spMkLst>
        </pc:spChg>
        <pc:spChg chg="add mod">
          <ac:chgData name="Douglas FINNIGAN (TP)" userId="f86a53e6-92ca-49df-b319-38bc85d25137" providerId="ADAL" clId="{0049C65B-0B56-4293-900F-E863D615F6E8}" dt="2023-11-06T00:43:15.823" v="1817" actId="20577"/>
          <ac:spMkLst>
            <pc:docMk/>
            <pc:sldMk cId="1809596606" sldId="319"/>
            <ac:spMk id="17" creationId="{3BCEFD0C-CD2C-4554-2F5D-51A5495D2AEF}"/>
          </ac:spMkLst>
        </pc:spChg>
        <pc:spChg chg="add mod">
          <ac:chgData name="Douglas FINNIGAN (TP)" userId="f86a53e6-92ca-49df-b319-38bc85d25137" providerId="ADAL" clId="{0049C65B-0B56-4293-900F-E863D615F6E8}" dt="2023-11-06T00:43:17.253" v="1818" actId="20577"/>
          <ac:spMkLst>
            <pc:docMk/>
            <pc:sldMk cId="1809596606" sldId="319"/>
            <ac:spMk id="18" creationId="{5C3943DB-8DC5-B633-E761-B73B1C051D33}"/>
          </ac:spMkLst>
        </pc:spChg>
        <pc:spChg chg="add mod">
          <ac:chgData name="Douglas FINNIGAN (TP)" userId="f86a53e6-92ca-49df-b319-38bc85d25137" providerId="ADAL" clId="{0049C65B-0B56-4293-900F-E863D615F6E8}" dt="2023-11-06T00:43:18.311" v="1819" actId="20577"/>
          <ac:spMkLst>
            <pc:docMk/>
            <pc:sldMk cId="1809596606" sldId="319"/>
            <ac:spMk id="19" creationId="{B32C22DB-6543-BD28-4333-6DCCFEA4D761}"/>
          </ac:spMkLst>
        </pc:spChg>
        <pc:spChg chg="add mod">
          <ac:chgData name="Douglas FINNIGAN (TP)" userId="f86a53e6-92ca-49df-b319-38bc85d25137" providerId="ADAL" clId="{0049C65B-0B56-4293-900F-E863D615F6E8}" dt="2023-11-06T00:43:19.520" v="1820" actId="20577"/>
          <ac:spMkLst>
            <pc:docMk/>
            <pc:sldMk cId="1809596606" sldId="319"/>
            <ac:spMk id="20" creationId="{099C716D-B8C6-9413-2D05-8D0C33324FC2}"/>
          </ac:spMkLst>
        </pc:spChg>
        <pc:spChg chg="add del mod">
          <ac:chgData name="Douglas FINNIGAN (TP)" userId="f86a53e6-92ca-49df-b319-38bc85d25137" providerId="ADAL" clId="{0049C65B-0B56-4293-900F-E863D615F6E8}" dt="2023-11-05T16:38:50.719" v="1257" actId="478"/>
          <ac:spMkLst>
            <pc:docMk/>
            <pc:sldMk cId="1809596606" sldId="319"/>
            <ac:spMk id="21" creationId="{EB46B5AE-4A75-E1BC-601B-870588E27F56}"/>
          </ac:spMkLst>
        </pc:spChg>
        <pc:spChg chg="add del mod">
          <ac:chgData name="Douglas FINNIGAN (TP)" userId="f86a53e6-92ca-49df-b319-38bc85d25137" providerId="ADAL" clId="{0049C65B-0B56-4293-900F-E863D615F6E8}" dt="2023-11-05T16:38:50.719" v="1257" actId="478"/>
          <ac:spMkLst>
            <pc:docMk/>
            <pc:sldMk cId="1809596606" sldId="319"/>
            <ac:spMk id="22" creationId="{A274D87C-6E84-0027-29E9-1B5D79805C96}"/>
          </ac:spMkLst>
        </pc:spChg>
        <pc:spChg chg="add del mod">
          <ac:chgData name="Douglas FINNIGAN (TP)" userId="f86a53e6-92ca-49df-b319-38bc85d25137" providerId="ADAL" clId="{0049C65B-0B56-4293-900F-E863D615F6E8}" dt="2023-11-05T16:38:50.719" v="1257" actId="478"/>
          <ac:spMkLst>
            <pc:docMk/>
            <pc:sldMk cId="1809596606" sldId="319"/>
            <ac:spMk id="23" creationId="{2C4D09DE-4758-398A-2D47-063C064AEEE8}"/>
          </ac:spMkLst>
        </pc:spChg>
        <pc:spChg chg="add del mod">
          <ac:chgData name="Douglas FINNIGAN (TP)" userId="f86a53e6-92ca-49df-b319-38bc85d25137" providerId="ADAL" clId="{0049C65B-0B56-4293-900F-E863D615F6E8}" dt="2023-11-05T16:38:50.719" v="1257" actId="478"/>
          <ac:spMkLst>
            <pc:docMk/>
            <pc:sldMk cId="1809596606" sldId="319"/>
            <ac:spMk id="24" creationId="{4963DF54-985E-6B15-8DE4-231C75C09D77}"/>
          </ac:spMkLst>
        </pc:spChg>
        <pc:spChg chg="add mod">
          <ac:chgData name="Douglas FINNIGAN (TP)" userId="f86a53e6-92ca-49df-b319-38bc85d25137" providerId="ADAL" clId="{0049C65B-0B56-4293-900F-E863D615F6E8}" dt="2023-11-05T16:49:48.047" v="1800" actId="164"/>
          <ac:spMkLst>
            <pc:docMk/>
            <pc:sldMk cId="1809596606" sldId="319"/>
            <ac:spMk id="26" creationId="{409B792B-175E-1719-3C00-97C5D597C187}"/>
          </ac:spMkLst>
        </pc:spChg>
        <pc:spChg chg="add mod">
          <ac:chgData name="Douglas FINNIGAN (TP)" userId="f86a53e6-92ca-49df-b319-38bc85d25137" providerId="ADAL" clId="{0049C65B-0B56-4293-900F-E863D615F6E8}" dt="2023-11-05T16:47:43.811" v="1736" actId="1076"/>
          <ac:spMkLst>
            <pc:docMk/>
            <pc:sldMk cId="1809596606" sldId="319"/>
            <ac:spMk id="27" creationId="{87137784-CA81-CD44-A7D6-6F9BC1E9DEBD}"/>
          </ac:spMkLst>
        </pc:spChg>
        <pc:spChg chg="add mod">
          <ac:chgData name="Douglas FINNIGAN (TP)" userId="f86a53e6-92ca-49df-b319-38bc85d25137" providerId="ADAL" clId="{0049C65B-0B56-4293-900F-E863D615F6E8}" dt="2023-11-05T16:47:43.811" v="1736" actId="1076"/>
          <ac:spMkLst>
            <pc:docMk/>
            <pc:sldMk cId="1809596606" sldId="319"/>
            <ac:spMk id="28" creationId="{9D0527CA-16F2-BAD0-7A19-0A27AE82782A}"/>
          </ac:spMkLst>
        </pc:spChg>
        <pc:spChg chg="add mod">
          <ac:chgData name="Douglas FINNIGAN (TP)" userId="f86a53e6-92ca-49df-b319-38bc85d25137" providerId="ADAL" clId="{0049C65B-0B56-4293-900F-E863D615F6E8}" dt="2023-11-05T16:47:43.811" v="1736" actId="1076"/>
          <ac:spMkLst>
            <pc:docMk/>
            <pc:sldMk cId="1809596606" sldId="319"/>
            <ac:spMk id="29" creationId="{27EA0E3D-F408-5BD9-1F0F-4C5866A97A37}"/>
          </ac:spMkLst>
        </pc:spChg>
        <pc:spChg chg="add mod">
          <ac:chgData name="Douglas FINNIGAN (TP)" userId="f86a53e6-92ca-49df-b319-38bc85d25137" providerId="ADAL" clId="{0049C65B-0B56-4293-900F-E863D615F6E8}" dt="2023-11-05T16:49:48.047" v="1800" actId="164"/>
          <ac:spMkLst>
            <pc:docMk/>
            <pc:sldMk cId="1809596606" sldId="319"/>
            <ac:spMk id="30" creationId="{929BCF7C-D7F3-0EFA-DD76-1ED44C8D9799}"/>
          </ac:spMkLst>
        </pc:spChg>
        <pc:spChg chg="add mod">
          <ac:chgData name="Douglas FINNIGAN (TP)" userId="f86a53e6-92ca-49df-b319-38bc85d25137" providerId="ADAL" clId="{0049C65B-0B56-4293-900F-E863D615F6E8}" dt="2023-11-05T16:49:48.047" v="1800" actId="164"/>
          <ac:spMkLst>
            <pc:docMk/>
            <pc:sldMk cId="1809596606" sldId="319"/>
            <ac:spMk id="31" creationId="{FBD513AC-4722-E5DD-3762-CED8DC3F9C66}"/>
          </ac:spMkLst>
        </pc:spChg>
        <pc:spChg chg="add mod">
          <ac:chgData name="Douglas FINNIGAN (TP)" userId="f86a53e6-92ca-49df-b319-38bc85d25137" providerId="ADAL" clId="{0049C65B-0B56-4293-900F-E863D615F6E8}" dt="2023-11-05T16:49:48.047" v="1800" actId="164"/>
          <ac:spMkLst>
            <pc:docMk/>
            <pc:sldMk cId="1809596606" sldId="319"/>
            <ac:spMk id="32" creationId="{E53DAE56-9B3C-F292-BE0E-F1D72DC17BA6}"/>
          </ac:spMkLst>
        </pc:spChg>
        <pc:spChg chg="add mod">
          <ac:chgData name="Douglas FINNIGAN (TP)" userId="f86a53e6-92ca-49df-b319-38bc85d25137" providerId="ADAL" clId="{0049C65B-0B56-4293-900F-E863D615F6E8}" dt="2023-11-05T16:49:48.047" v="1800" actId="164"/>
          <ac:spMkLst>
            <pc:docMk/>
            <pc:sldMk cId="1809596606" sldId="319"/>
            <ac:spMk id="33" creationId="{673B97CF-78D0-46C5-4164-0E573E1D590E}"/>
          </ac:spMkLst>
        </pc:spChg>
        <pc:spChg chg="add mod">
          <ac:chgData name="Douglas FINNIGAN (TP)" userId="f86a53e6-92ca-49df-b319-38bc85d25137" providerId="ADAL" clId="{0049C65B-0B56-4293-900F-E863D615F6E8}" dt="2023-11-05T16:48:26.462" v="1741" actId="2085"/>
          <ac:spMkLst>
            <pc:docMk/>
            <pc:sldMk cId="1809596606" sldId="319"/>
            <ac:spMk id="38" creationId="{BEF2AD75-F208-CE13-004D-7E298B87733E}"/>
          </ac:spMkLst>
        </pc:spChg>
        <pc:spChg chg="add mod">
          <ac:chgData name="Douglas FINNIGAN (TP)" userId="f86a53e6-92ca-49df-b319-38bc85d25137" providerId="ADAL" clId="{0049C65B-0B56-4293-900F-E863D615F6E8}" dt="2023-11-05T16:48:36.033" v="1744" actId="1076"/>
          <ac:spMkLst>
            <pc:docMk/>
            <pc:sldMk cId="1809596606" sldId="319"/>
            <ac:spMk id="39" creationId="{B3B2889D-C168-FD10-C22A-304ED71916B7}"/>
          </ac:spMkLst>
        </pc:spChg>
        <pc:spChg chg="add mod">
          <ac:chgData name="Douglas FINNIGAN (TP)" userId="f86a53e6-92ca-49df-b319-38bc85d25137" providerId="ADAL" clId="{0049C65B-0B56-4293-900F-E863D615F6E8}" dt="2023-11-05T16:49:21.338" v="1799"/>
          <ac:spMkLst>
            <pc:docMk/>
            <pc:sldMk cId="1809596606" sldId="319"/>
            <ac:spMk id="40" creationId="{D527AF1A-0131-F0F0-2DE6-5BAC8B3D1BCB}"/>
          </ac:spMkLst>
        </pc:spChg>
        <pc:spChg chg="add mod">
          <ac:chgData name="Douglas FINNIGAN (TP)" userId="f86a53e6-92ca-49df-b319-38bc85d25137" providerId="ADAL" clId="{0049C65B-0B56-4293-900F-E863D615F6E8}" dt="2023-11-05T16:49:48.047" v="1800" actId="164"/>
          <ac:spMkLst>
            <pc:docMk/>
            <pc:sldMk cId="1809596606" sldId="319"/>
            <ac:spMk id="41" creationId="{60A85588-AC15-0BE6-4F8C-B050FC85F651}"/>
          </ac:spMkLst>
        </pc:spChg>
        <pc:spChg chg="add mod">
          <ac:chgData name="Douglas FINNIGAN (TP)" userId="f86a53e6-92ca-49df-b319-38bc85d25137" providerId="ADAL" clId="{0049C65B-0B56-4293-900F-E863D615F6E8}" dt="2023-11-05T16:47:39.448" v="1735" actId="1076"/>
          <ac:spMkLst>
            <pc:docMk/>
            <pc:sldMk cId="1809596606" sldId="319"/>
            <ac:spMk id="42" creationId="{7730FC24-7409-C717-D1E5-1357092F6A12}"/>
          </ac:spMkLst>
        </pc:spChg>
        <pc:grpChg chg="add mod">
          <ac:chgData name="Douglas FINNIGAN (TP)" userId="f86a53e6-92ca-49df-b319-38bc85d25137" providerId="ADAL" clId="{0049C65B-0B56-4293-900F-E863D615F6E8}" dt="2023-11-05T16:48:12.538" v="1738" actId="164"/>
          <ac:grpSpMkLst>
            <pc:docMk/>
            <pc:sldMk cId="1809596606" sldId="319"/>
            <ac:grpSpMk id="43" creationId="{9E80F657-73A4-BC9D-1C81-811380FA24A4}"/>
          </ac:grpSpMkLst>
        </pc:grpChg>
        <pc:grpChg chg="add mod">
          <ac:chgData name="Douglas FINNIGAN (TP)" userId="f86a53e6-92ca-49df-b319-38bc85d25137" providerId="ADAL" clId="{0049C65B-0B56-4293-900F-E863D615F6E8}" dt="2023-11-05T16:48:14.811" v="1739" actId="164"/>
          <ac:grpSpMkLst>
            <pc:docMk/>
            <pc:sldMk cId="1809596606" sldId="319"/>
            <ac:grpSpMk id="44" creationId="{D694B93C-F7AF-41D6-0008-8F13ACA314A8}"/>
          </ac:grpSpMkLst>
        </pc:grpChg>
        <pc:grpChg chg="add mod">
          <ac:chgData name="Douglas FINNIGAN (TP)" userId="f86a53e6-92ca-49df-b319-38bc85d25137" providerId="ADAL" clId="{0049C65B-0B56-4293-900F-E863D615F6E8}" dt="2023-11-05T16:49:48.047" v="1800" actId="164"/>
          <ac:grpSpMkLst>
            <pc:docMk/>
            <pc:sldMk cId="1809596606" sldId="319"/>
            <ac:grpSpMk id="45" creationId="{99A16950-711E-9B53-A8CD-C223DB513506}"/>
          </ac:grpSpMkLst>
        </pc:grpChg>
        <pc:picChg chg="add mod">
          <ac:chgData name="Douglas FINNIGAN (TP)" userId="f86a53e6-92ca-49df-b319-38bc85d25137" providerId="ADAL" clId="{0049C65B-0B56-4293-900F-E863D615F6E8}" dt="2023-11-05T16:48:14.811" v="1739" actId="164"/>
          <ac:picMkLst>
            <pc:docMk/>
            <pc:sldMk cId="1809596606" sldId="319"/>
            <ac:picMk id="35" creationId="{F806436C-07FC-84E9-74D9-2182E08402FC}"/>
          </ac:picMkLst>
        </pc:picChg>
        <pc:picChg chg="add mod">
          <ac:chgData name="Douglas FINNIGAN (TP)" userId="f86a53e6-92ca-49df-b319-38bc85d25137" providerId="ADAL" clId="{0049C65B-0B56-4293-900F-E863D615F6E8}" dt="2023-11-05T16:48:12.538" v="1738" actId="164"/>
          <ac:picMkLst>
            <pc:docMk/>
            <pc:sldMk cId="1809596606" sldId="319"/>
            <ac:picMk id="37" creationId="{C0C89E25-E817-4C6A-16F7-761462125D97}"/>
          </ac:picMkLst>
        </pc:picChg>
        <pc:cxnChg chg="add mod">
          <ac:chgData name="Douglas FINNIGAN (TP)" userId="f86a53e6-92ca-49df-b319-38bc85d25137" providerId="ADAL" clId="{0049C65B-0B56-4293-900F-E863D615F6E8}" dt="2023-11-05T16:47:43.811" v="1736" actId="1076"/>
          <ac:cxnSpMkLst>
            <pc:docMk/>
            <pc:sldMk cId="1809596606" sldId="319"/>
            <ac:cxnSpMk id="15" creationId="{596F48A9-29FB-70C4-580A-DE24EA96BA49}"/>
          </ac:cxnSpMkLst>
        </pc:cxnChg>
        <pc:cxnChg chg="add mod">
          <ac:chgData name="Douglas FINNIGAN (TP)" userId="f86a53e6-92ca-49df-b319-38bc85d25137" providerId="ADAL" clId="{0049C65B-0B56-4293-900F-E863D615F6E8}" dt="2023-11-05T16:49:48.047" v="1800" actId="164"/>
          <ac:cxnSpMkLst>
            <pc:docMk/>
            <pc:sldMk cId="1809596606" sldId="319"/>
            <ac:cxnSpMk id="25" creationId="{38654802-A4A6-55EC-3E7D-0171B0C8688C}"/>
          </ac:cxnSpMkLst>
        </pc:cxnChg>
      </pc:sldChg>
      <pc:sldChg chg="addSp delSp modSp new add del mod delAnim modAnim">
        <pc:chgData name="Douglas FINNIGAN (TP)" userId="f86a53e6-92ca-49df-b319-38bc85d25137" providerId="ADAL" clId="{0049C65B-0B56-4293-900F-E863D615F6E8}" dt="2023-11-05T13:55:18.340" v="576" actId="47"/>
        <pc:sldMkLst>
          <pc:docMk/>
          <pc:sldMk cId="3352802386" sldId="319"/>
        </pc:sldMkLst>
        <pc:spChg chg="del">
          <ac:chgData name="Douglas FINNIGAN (TP)" userId="f86a53e6-92ca-49df-b319-38bc85d25137" providerId="ADAL" clId="{0049C65B-0B56-4293-900F-E863D615F6E8}" dt="2023-11-05T12:27:00.894" v="120" actId="478"/>
          <ac:spMkLst>
            <pc:docMk/>
            <pc:sldMk cId="3352802386" sldId="319"/>
            <ac:spMk id="2" creationId="{967BF672-C388-2344-E338-417A8E27A985}"/>
          </ac:spMkLst>
        </pc:spChg>
        <pc:spChg chg="del">
          <ac:chgData name="Douglas FINNIGAN (TP)" userId="f86a53e6-92ca-49df-b319-38bc85d25137" providerId="ADAL" clId="{0049C65B-0B56-4293-900F-E863D615F6E8}" dt="2023-11-05T12:27:00.894" v="120" actId="478"/>
          <ac:spMkLst>
            <pc:docMk/>
            <pc:sldMk cId="3352802386" sldId="319"/>
            <ac:spMk id="3" creationId="{C38967A3-6995-0EB2-4312-749E5569ED3B}"/>
          </ac:spMkLst>
        </pc:spChg>
        <pc:spChg chg="add del mod">
          <ac:chgData name="Douglas FINNIGAN (TP)" userId="f86a53e6-92ca-49df-b319-38bc85d25137" providerId="ADAL" clId="{0049C65B-0B56-4293-900F-E863D615F6E8}" dt="2023-11-05T12:58:05.398" v="367" actId="478"/>
          <ac:spMkLst>
            <pc:docMk/>
            <pc:sldMk cId="3352802386" sldId="319"/>
            <ac:spMk id="17" creationId="{A049BF23-D728-E4EE-3FA0-80A1E52428C9}"/>
          </ac:spMkLst>
        </pc:spChg>
        <pc:spChg chg="add del mod">
          <ac:chgData name="Douglas FINNIGAN (TP)" userId="f86a53e6-92ca-49df-b319-38bc85d25137" providerId="ADAL" clId="{0049C65B-0B56-4293-900F-E863D615F6E8}" dt="2023-11-05T12:58:05.398" v="367" actId="478"/>
          <ac:spMkLst>
            <pc:docMk/>
            <pc:sldMk cId="3352802386" sldId="319"/>
            <ac:spMk id="18" creationId="{0136A649-03B1-B63F-755A-A27686B8D3CB}"/>
          </ac:spMkLst>
        </pc:spChg>
        <pc:spChg chg="add del">
          <ac:chgData name="Douglas FINNIGAN (TP)" userId="f86a53e6-92ca-49df-b319-38bc85d25137" providerId="ADAL" clId="{0049C65B-0B56-4293-900F-E863D615F6E8}" dt="2023-11-05T12:31:00.173" v="152" actId="478"/>
          <ac:spMkLst>
            <pc:docMk/>
            <pc:sldMk cId="3352802386" sldId="319"/>
            <ac:spMk id="19" creationId="{4399E9F5-37A6-B1D4-DEDC-5F874377217C}"/>
          </ac:spMkLst>
        </pc:spChg>
        <pc:spChg chg="add del mod">
          <ac:chgData name="Douglas FINNIGAN (TP)" userId="f86a53e6-92ca-49df-b319-38bc85d25137" providerId="ADAL" clId="{0049C65B-0B56-4293-900F-E863D615F6E8}" dt="2023-11-05T12:38:32.087" v="251" actId="478"/>
          <ac:spMkLst>
            <pc:docMk/>
            <pc:sldMk cId="3352802386" sldId="319"/>
            <ac:spMk id="20" creationId="{2799F2D5-D21C-BC0B-822E-23904A2BC625}"/>
          </ac:spMkLst>
        </pc:spChg>
        <pc:spChg chg="add del mod">
          <ac:chgData name="Douglas FINNIGAN (TP)" userId="f86a53e6-92ca-49df-b319-38bc85d25137" providerId="ADAL" clId="{0049C65B-0B56-4293-900F-E863D615F6E8}" dt="2023-11-05T12:56:39.700" v="360" actId="478"/>
          <ac:spMkLst>
            <pc:docMk/>
            <pc:sldMk cId="3352802386" sldId="319"/>
            <ac:spMk id="21" creationId="{BE6E4AF5-CBEF-90BD-AB02-E87503613612}"/>
          </ac:spMkLst>
        </pc:spChg>
        <pc:spChg chg="add del mod">
          <ac:chgData name="Douglas FINNIGAN (TP)" userId="f86a53e6-92ca-49df-b319-38bc85d25137" providerId="ADAL" clId="{0049C65B-0B56-4293-900F-E863D615F6E8}" dt="2023-11-05T12:56:39.700" v="360" actId="478"/>
          <ac:spMkLst>
            <pc:docMk/>
            <pc:sldMk cId="3352802386" sldId="319"/>
            <ac:spMk id="22" creationId="{4565B3C0-D227-2501-0C2E-7AA2C185E96F}"/>
          </ac:spMkLst>
        </pc:spChg>
        <pc:spChg chg="add del mod">
          <ac:chgData name="Douglas FINNIGAN (TP)" userId="f86a53e6-92ca-49df-b319-38bc85d25137" providerId="ADAL" clId="{0049C65B-0B56-4293-900F-E863D615F6E8}" dt="2023-11-05T12:33:27.470" v="187" actId="478"/>
          <ac:spMkLst>
            <pc:docMk/>
            <pc:sldMk cId="3352802386" sldId="319"/>
            <ac:spMk id="23" creationId="{371D962F-4C0E-A849-3E57-E61924A01BF2}"/>
          </ac:spMkLst>
        </pc:spChg>
        <pc:spChg chg="add del mod">
          <ac:chgData name="Douglas FINNIGAN (TP)" userId="f86a53e6-92ca-49df-b319-38bc85d25137" providerId="ADAL" clId="{0049C65B-0B56-4293-900F-E863D615F6E8}" dt="2023-11-05T12:37:18.327" v="229" actId="478"/>
          <ac:spMkLst>
            <pc:docMk/>
            <pc:sldMk cId="3352802386" sldId="319"/>
            <ac:spMk id="24" creationId="{114B0095-9CA8-84BB-ECEA-382E2105362B}"/>
          </ac:spMkLst>
        </pc:spChg>
        <pc:spChg chg="add del mod">
          <ac:chgData name="Douglas FINNIGAN (TP)" userId="f86a53e6-92ca-49df-b319-38bc85d25137" providerId="ADAL" clId="{0049C65B-0B56-4293-900F-E863D615F6E8}" dt="2023-11-05T12:38:32.830" v="252" actId="478"/>
          <ac:spMkLst>
            <pc:docMk/>
            <pc:sldMk cId="3352802386" sldId="319"/>
            <ac:spMk id="25" creationId="{84C3DEF0-7ED9-7FD8-D8C9-6E628BB60658}"/>
          </ac:spMkLst>
        </pc:spChg>
        <pc:spChg chg="add mod topLvl">
          <ac:chgData name="Douglas FINNIGAN (TP)" userId="f86a53e6-92ca-49df-b319-38bc85d25137" providerId="ADAL" clId="{0049C65B-0B56-4293-900F-E863D615F6E8}" dt="2023-11-05T13:48:28.395" v="570" actId="1076"/>
          <ac:spMkLst>
            <pc:docMk/>
            <pc:sldMk cId="3352802386" sldId="319"/>
            <ac:spMk id="27" creationId="{9CEDCFF8-F154-35E4-C9CF-0063EFDA6D4F}"/>
          </ac:spMkLst>
        </pc:spChg>
        <pc:spChg chg="add mod topLvl">
          <ac:chgData name="Douglas FINNIGAN (TP)" userId="f86a53e6-92ca-49df-b319-38bc85d25137" providerId="ADAL" clId="{0049C65B-0B56-4293-900F-E863D615F6E8}" dt="2023-11-05T13:48:28.395" v="570" actId="1076"/>
          <ac:spMkLst>
            <pc:docMk/>
            <pc:sldMk cId="3352802386" sldId="319"/>
            <ac:spMk id="28" creationId="{4E4FF2B0-BDEC-2784-FBBC-EBBC02A54A70}"/>
          </ac:spMkLst>
        </pc:spChg>
        <pc:spChg chg="add mod topLvl">
          <ac:chgData name="Douglas FINNIGAN (TP)" userId="f86a53e6-92ca-49df-b319-38bc85d25137" providerId="ADAL" clId="{0049C65B-0B56-4293-900F-E863D615F6E8}" dt="2023-11-05T13:48:22.299" v="569" actId="1076"/>
          <ac:spMkLst>
            <pc:docMk/>
            <pc:sldMk cId="3352802386" sldId="319"/>
            <ac:spMk id="29" creationId="{1D30F797-62FD-290C-8B91-32CB212B35B1}"/>
          </ac:spMkLst>
        </pc:spChg>
        <pc:spChg chg="add mod topLvl">
          <ac:chgData name="Douglas FINNIGAN (TP)" userId="f86a53e6-92ca-49df-b319-38bc85d25137" providerId="ADAL" clId="{0049C65B-0B56-4293-900F-E863D615F6E8}" dt="2023-11-05T13:48:22.299" v="569" actId="1076"/>
          <ac:spMkLst>
            <pc:docMk/>
            <pc:sldMk cId="3352802386" sldId="319"/>
            <ac:spMk id="31" creationId="{09E08E6A-F35E-AA8E-2F61-80DC094545E9}"/>
          </ac:spMkLst>
        </pc:spChg>
        <pc:spChg chg="add del mod">
          <ac:chgData name="Douglas FINNIGAN (TP)" userId="f86a53e6-92ca-49df-b319-38bc85d25137" providerId="ADAL" clId="{0049C65B-0B56-4293-900F-E863D615F6E8}" dt="2023-11-05T12:37:57.983" v="242" actId="478"/>
          <ac:spMkLst>
            <pc:docMk/>
            <pc:sldMk cId="3352802386" sldId="319"/>
            <ac:spMk id="32" creationId="{0C861CF4-00AC-D4A9-D622-5EB475DEC09C}"/>
          </ac:spMkLst>
        </pc:spChg>
        <pc:spChg chg="add del mod">
          <ac:chgData name="Douglas FINNIGAN (TP)" userId="f86a53e6-92ca-49df-b319-38bc85d25137" providerId="ADAL" clId="{0049C65B-0B56-4293-900F-E863D615F6E8}" dt="2023-11-05T12:56:34.375" v="358" actId="478"/>
          <ac:spMkLst>
            <pc:docMk/>
            <pc:sldMk cId="3352802386" sldId="319"/>
            <ac:spMk id="33" creationId="{3C641A60-CE5B-1F7B-8609-6613A1EA4D3F}"/>
          </ac:spMkLst>
        </pc:spChg>
        <pc:spChg chg="add del mod">
          <ac:chgData name="Douglas FINNIGAN (TP)" userId="f86a53e6-92ca-49df-b319-38bc85d25137" providerId="ADAL" clId="{0049C65B-0B56-4293-900F-E863D615F6E8}" dt="2023-11-05T12:56:39.700" v="360" actId="478"/>
          <ac:spMkLst>
            <pc:docMk/>
            <pc:sldMk cId="3352802386" sldId="319"/>
            <ac:spMk id="34" creationId="{E5D47CCD-82DF-C7BF-9FDF-345B15F52691}"/>
          </ac:spMkLst>
        </pc:spChg>
        <pc:spChg chg="add del mod">
          <ac:chgData name="Douglas FINNIGAN (TP)" userId="f86a53e6-92ca-49df-b319-38bc85d25137" providerId="ADAL" clId="{0049C65B-0B56-4293-900F-E863D615F6E8}" dt="2023-11-05T12:56:34.375" v="358" actId="478"/>
          <ac:spMkLst>
            <pc:docMk/>
            <pc:sldMk cId="3352802386" sldId="319"/>
            <ac:spMk id="35" creationId="{91EC91C1-8B82-981F-1351-7A8F6270F145}"/>
          </ac:spMkLst>
        </pc:spChg>
        <pc:spChg chg="add del mod">
          <ac:chgData name="Douglas FINNIGAN (TP)" userId="f86a53e6-92ca-49df-b319-38bc85d25137" providerId="ADAL" clId="{0049C65B-0B56-4293-900F-E863D615F6E8}" dt="2023-11-05T12:58:05.398" v="367" actId="478"/>
          <ac:spMkLst>
            <pc:docMk/>
            <pc:sldMk cId="3352802386" sldId="319"/>
            <ac:spMk id="36" creationId="{B93E0CBE-6171-9D55-8EC0-BD4EA6931764}"/>
          </ac:spMkLst>
        </pc:spChg>
        <pc:spChg chg="add del mod">
          <ac:chgData name="Douglas FINNIGAN (TP)" userId="f86a53e6-92ca-49df-b319-38bc85d25137" providerId="ADAL" clId="{0049C65B-0B56-4293-900F-E863D615F6E8}" dt="2023-11-05T12:58:05.398" v="367" actId="478"/>
          <ac:spMkLst>
            <pc:docMk/>
            <pc:sldMk cId="3352802386" sldId="319"/>
            <ac:spMk id="37" creationId="{6BBFD943-598C-5D29-1C1A-9350F8F945D9}"/>
          </ac:spMkLst>
        </pc:spChg>
        <pc:spChg chg="add del mod">
          <ac:chgData name="Douglas FINNIGAN (TP)" userId="f86a53e6-92ca-49df-b319-38bc85d25137" providerId="ADAL" clId="{0049C65B-0B56-4293-900F-E863D615F6E8}" dt="2023-11-05T12:58:05.398" v="367" actId="478"/>
          <ac:spMkLst>
            <pc:docMk/>
            <pc:sldMk cId="3352802386" sldId="319"/>
            <ac:spMk id="38" creationId="{32707828-AC3D-CE43-C452-E920172A7133}"/>
          </ac:spMkLst>
        </pc:spChg>
        <pc:spChg chg="add del mod">
          <ac:chgData name="Douglas FINNIGAN (TP)" userId="f86a53e6-92ca-49df-b319-38bc85d25137" providerId="ADAL" clId="{0049C65B-0B56-4293-900F-E863D615F6E8}" dt="2023-11-05T12:56:29.067" v="357" actId="478"/>
          <ac:spMkLst>
            <pc:docMk/>
            <pc:sldMk cId="3352802386" sldId="319"/>
            <ac:spMk id="45" creationId="{6F0A0482-1C3B-EEAC-DA26-378AC0FC8184}"/>
          </ac:spMkLst>
        </pc:spChg>
        <pc:spChg chg="add del mod">
          <ac:chgData name="Douglas FINNIGAN (TP)" userId="f86a53e6-92ca-49df-b319-38bc85d25137" providerId="ADAL" clId="{0049C65B-0B56-4293-900F-E863D615F6E8}" dt="2023-11-05T12:56:29.067" v="357" actId="478"/>
          <ac:spMkLst>
            <pc:docMk/>
            <pc:sldMk cId="3352802386" sldId="319"/>
            <ac:spMk id="46" creationId="{A04F6CE4-447A-C33C-80EE-7C85C6A576B4}"/>
          </ac:spMkLst>
        </pc:spChg>
        <pc:spChg chg="add del mod topLvl">
          <ac:chgData name="Douglas FINNIGAN (TP)" userId="f86a53e6-92ca-49df-b319-38bc85d25137" providerId="ADAL" clId="{0049C65B-0B56-4293-900F-E863D615F6E8}" dt="2023-11-05T13:48:17.232" v="568" actId="478"/>
          <ac:spMkLst>
            <pc:docMk/>
            <pc:sldMk cId="3352802386" sldId="319"/>
            <ac:spMk id="47" creationId="{404748DD-C0D6-1F1A-9386-A8B05D49BFBF}"/>
          </ac:spMkLst>
        </pc:spChg>
        <pc:spChg chg="add del mod topLvl">
          <ac:chgData name="Douglas FINNIGAN (TP)" userId="f86a53e6-92ca-49df-b319-38bc85d25137" providerId="ADAL" clId="{0049C65B-0B56-4293-900F-E863D615F6E8}" dt="2023-11-05T13:48:17.232" v="568" actId="478"/>
          <ac:spMkLst>
            <pc:docMk/>
            <pc:sldMk cId="3352802386" sldId="319"/>
            <ac:spMk id="49" creationId="{86964625-B2CC-6382-0250-6E721E9F4882}"/>
          </ac:spMkLst>
        </pc:spChg>
        <pc:spChg chg="add del mod topLvl">
          <ac:chgData name="Douglas FINNIGAN (TP)" userId="f86a53e6-92ca-49df-b319-38bc85d25137" providerId="ADAL" clId="{0049C65B-0B56-4293-900F-E863D615F6E8}" dt="2023-11-05T13:48:17.232" v="568" actId="478"/>
          <ac:spMkLst>
            <pc:docMk/>
            <pc:sldMk cId="3352802386" sldId="319"/>
            <ac:spMk id="50" creationId="{07506623-3B01-8725-91CA-1C25835F87A1}"/>
          </ac:spMkLst>
        </pc:spChg>
        <pc:spChg chg="add del mod">
          <ac:chgData name="Douglas FINNIGAN (TP)" userId="f86a53e6-92ca-49df-b319-38bc85d25137" providerId="ADAL" clId="{0049C65B-0B56-4293-900F-E863D615F6E8}" dt="2023-11-05T12:56:29.067" v="357" actId="478"/>
          <ac:spMkLst>
            <pc:docMk/>
            <pc:sldMk cId="3352802386" sldId="319"/>
            <ac:spMk id="51" creationId="{D14C3DEA-6CCD-39C7-6DA2-82E736E9E281}"/>
          </ac:spMkLst>
        </pc:spChg>
        <pc:spChg chg="add del mod topLvl">
          <ac:chgData name="Douglas FINNIGAN (TP)" userId="f86a53e6-92ca-49df-b319-38bc85d25137" providerId="ADAL" clId="{0049C65B-0B56-4293-900F-E863D615F6E8}" dt="2023-11-05T13:48:17.232" v="568" actId="478"/>
          <ac:spMkLst>
            <pc:docMk/>
            <pc:sldMk cId="3352802386" sldId="319"/>
            <ac:spMk id="52" creationId="{536922C6-B855-C6C6-09C5-874F4B98DD10}"/>
          </ac:spMkLst>
        </pc:spChg>
        <pc:spChg chg="add del mod topLvl">
          <ac:chgData name="Douglas FINNIGAN (TP)" userId="f86a53e6-92ca-49df-b319-38bc85d25137" providerId="ADAL" clId="{0049C65B-0B56-4293-900F-E863D615F6E8}" dt="2023-11-05T13:38:17.423" v="549" actId="478"/>
          <ac:spMkLst>
            <pc:docMk/>
            <pc:sldMk cId="3352802386" sldId="319"/>
            <ac:spMk id="53" creationId="{DAA8F1A3-0D58-F550-870A-3D04499458D9}"/>
          </ac:spMkLst>
        </pc:spChg>
        <pc:spChg chg="add mod topLvl">
          <ac:chgData name="Douglas FINNIGAN (TP)" userId="f86a53e6-92ca-49df-b319-38bc85d25137" providerId="ADAL" clId="{0049C65B-0B56-4293-900F-E863D615F6E8}" dt="2023-11-05T13:48:22.299" v="569" actId="1076"/>
          <ac:spMkLst>
            <pc:docMk/>
            <pc:sldMk cId="3352802386" sldId="319"/>
            <ac:spMk id="54" creationId="{EE27AC7A-D13B-DB03-29D2-15DEC415FFD7}"/>
          </ac:spMkLst>
        </pc:spChg>
        <pc:spChg chg="add del mod">
          <ac:chgData name="Douglas FINNIGAN (TP)" userId="f86a53e6-92ca-49df-b319-38bc85d25137" providerId="ADAL" clId="{0049C65B-0B56-4293-900F-E863D615F6E8}" dt="2023-11-05T12:58:10.917" v="369" actId="478"/>
          <ac:spMkLst>
            <pc:docMk/>
            <pc:sldMk cId="3352802386" sldId="319"/>
            <ac:spMk id="55" creationId="{147C9154-FF44-A279-8EB3-61ACB20E854A}"/>
          </ac:spMkLst>
        </pc:spChg>
        <pc:spChg chg="add del mod">
          <ac:chgData name="Douglas FINNIGAN (TP)" userId="f86a53e6-92ca-49df-b319-38bc85d25137" providerId="ADAL" clId="{0049C65B-0B56-4293-900F-E863D615F6E8}" dt="2023-11-05T12:58:10.917" v="369" actId="478"/>
          <ac:spMkLst>
            <pc:docMk/>
            <pc:sldMk cId="3352802386" sldId="319"/>
            <ac:spMk id="56" creationId="{3AEFC635-C058-125F-C851-A5B39293BF7C}"/>
          </ac:spMkLst>
        </pc:spChg>
        <pc:spChg chg="add mod topLvl">
          <ac:chgData name="Douglas FINNIGAN (TP)" userId="f86a53e6-92ca-49df-b319-38bc85d25137" providerId="ADAL" clId="{0049C65B-0B56-4293-900F-E863D615F6E8}" dt="2023-11-05T13:48:28.395" v="570" actId="1076"/>
          <ac:spMkLst>
            <pc:docMk/>
            <pc:sldMk cId="3352802386" sldId="319"/>
            <ac:spMk id="57" creationId="{9D4BCFD4-7CC5-63F2-5CA5-6473E44A8A1F}"/>
          </ac:spMkLst>
        </pc:spChg>
        <pc:spChg chg="add mod topLvl">
          <ac:chgData name="Douglas FINNIGAN (TP)" userId="f86a53e6-92ca-49df-b319-38bc85d25137" providerId="ADAL" clId="{0049C65B-0B56-4293-900F-E863D615F6E8}" dt="2023-11-05T13:48:28.395" v="570" actId="1076"/>
          <ac:spMkLst>
            <pc:docMk/>
            <pc:sldMk cId="3352802386" sldId="319"/>
            <ac:spMk id="58" creationId="{55CAF7EB-A3A9-E2E8-C834-4DED3C493579}"/>
          </ac:spMkLst>
        </pc:spChg>
        <pc:spChg chg="add mod topLvl">
          <ac:chgData name="Douglas FINNIGAN (TP)" userId="f86a53e6-92ca-49df-b319-38bc85d25137" providerId="ADAL" clId="{0049C65B-0B56-4293-900F-E863D615F6E8}" dt="2023-11-05T13:48:28.395" v="570" actId="1076"/>
          <ac:spMkLst>
            <pc:docMk/>
            <pc:sldMk cId="3352802386" sldId="319"/>
            <ac:spMk id="59" creationId="{32EDA6C8-06EF-FF21-8227-BB64308B0DDC}"/>
          </ac:spMkLst>
        </pc:spChg>
        <pc:spChg chg="add mod topLvl">
          <ac:chgData name="Douglas FINNIGAN (TP)" userId="f86a53e6-92ca-49df-b319-38bc85d25137" providerId="ADAL" clId="{0049C65B-0B56-4293-900F-E863D615F6E8}" dt="2023-11-05T13:48:28.395" v="570" actId="1076"/>
          <ac:spMkLst>
            <pc:docMk/>
            <pc:sldMk cId="3352802386" sldId="319"/>
            <ac:spMk id="60" creationId="{DCDE1B2E-7292-E029-061F-F0FABE52E779}"/>
          </ac:spMkLst>
        </pc:spChg>
        <pc:spChg chg="add del mod topLvl">
          <ac:chgData name="Douglas FINNIGAN (TP)" userId="f86a53e6-92ca-49df-b319-38bc85d25137" providerId="ADAL" clId="{0049C65B-0B56-4293-900F-E863D615F6E8}" dt="2023-11-05T13:48:17.232" v="568" actId="478"/>
          <ac:spMkLst>
            <pc:docMk/>
            <pc:sldMk cId="3352802386" sldId="319"/>
            <ac:spMk id="61" creationId="{613C4A61-7820-3E39-D3D4-B94BBBB2D1A9}"/>
          </ac:spMkLst>
        </pc:spChg>
        <pc:spChg chg="add del mod topLvl">
          <ac:chgData name="Douglas FINNIGAN (TP)" userId="f86a53e6-92ca-49df-b319-38bc85d25137" providerId="ADAL" clId="{0049C65B-0B56-4293-900F-E863D615F6E8}" dt="2023-11-05T13:48:17.232" v="568" actId="478"/>
          <ac:spMkLst>
            <pc:docMk/>
            <pc:sldMk cId="3352802386" sldId="319"/>
            <ac:spMk id="62" creationId="{90413594-F3DC-2A65-6127-2F9ADE1D25D9}"/>
          </ac:spMkLst>
        </pc:spChg>
        <pc:spChg chg="add del mod topLvl">
          <ac:chgData name="Douglas FINNIGAN (TP)" userId="f86a53e6-92ca-49df-b319-38bc85d25137" providerId="ADAL" clId="{0049C65B-0B56-4293-900F-E863D615F6E8}" dt="2023-11-05T13:38:17.423" v="549" actId="478"/>
          <ac:spMkLst>
            <pc:docMk/>
            <pc:sldMk cId="3352802386" sldId="319"/>
            <ac:spMk id="63" creationId="{0C455CCE-B696-DA42-5096-9F667B1B5761}"/>
          </ac:spMkLst>
        </pc:spChg>
        <pc:spChg chg="add del mod topLvl">
          <ac:chgData name="Douglas FINNIGAN (TP)" userId="f86a53e6-92ca-49df-b319-38bc85d25137" providerId="ADAL" clId="{0049C65B-0B56-4293-900F-E863D615F6E8}" dt="2023-11-05T13:38:17.423" v="549" actId="478"/>
          <ac:spMkLst>
            <pc:docMk/>
            <pc:sldMk cId="3352802386" sldId="319"/>
            <ac:spMk id="64" creationId="{4EDF5ECA-574A-71AF-30A0-2FC0A579884F}"/>
          </ac:spMkLst>
        </pc:spChg>
        <pc:spChg chg="add mod topLvl">
          <ac:chgData name="Douglas FINNIGAN (TP)" userId="f86a53e6-92ca-49df-b319-38bc85d25137" providerId="ADAL" clId="{0049C65B-0B56-4293-900F-E863D615F6E8}" dt="2023-11-05T13:48:28.395" v="570" actId="1076"/>
          <ac:spMkLst>
            <pc:docMk/>
            <pc:sldMk cId="3352802386" sldId="319"/>
            <ac:spMk id="65" creationId="{5CDD7938-292E-EDDF-52BF-9AB0ABF529E2}"/>
          </ac:spMkLst>
        </pc:spChg>
        <pc:spChg chg="add mod topLvl">
          <ac:chgData name="Douglas FINNIGAN (TP)" userId="f86a53e6-92ca-49df-b319-38bc85d25137" providerId="ADAL" clId="{0049C65B-0B56-4293-900F-E863D615F6E8}" dt="2023-11-05T13:48:28.395" v="570" actId="1076"/>
          <ac:spMkLst>
            <pc:docMk/>
            <pc:sldMk cId="3352802386" sldId="319"/>
            <ac:spMk id="66" creationId="{329BF687-0B9F-6DA5-ADA0-69CB0A678833}"/>
          </ac:spMkLst>
        </pc:spChg>
        <pc:spChg chg="mod topLvl">
          <ac:chgData name="Douglas FINNIGAN (TP)" userId="f86a53e6-92ca-49df-b319-38bc85d25137" providerId="ADAL" clId="{0049C65B-0B56-4293-900F-E863D615F6E8}" dt="2023-11-05T13:48:22.299" v="569" actId="1076"/>
          <ac:spMkLst>
            <pc:docMk/>
            <pc:sldMk cId="3352802386" sldId="319"/>
            <ac:spMk id="68" creationId="{89373501-81BE-CB9D-2AC6-7FF9F6986794}"/>
          </ac:spMkLst>
        </pc:spChg>
        <pc:spChg chg="mod topLvl">
          <ac:chgData name="Douglas FINNIGAN (TP)" userId="f86a53e6-92ca-49df-b319-38bc85d25137" providerId="ADAL" clId="{0049C65B-0B56-4293-900F-E863D615F6E8}" dt="2023-11-05T13:48:22.299" v="569" actId="1076"/>
          <ac:spMkLst>
            <pc:docMk/>
            <pc:sldMk cId="3352802386" sldId="319"/>
            <ac:spMk id="69" creationId="{C3BB64DB-B7DB-6086-D375-2E4FB30BBB0E}"/>
          </ac:spMkLst>
        </pc:spChg>
        <pc:spChg chg="add mod">
          <ac:chgData name="Douglas FINNIGAN (TP)" userId="f86a53e6-92ca-49df-b319-38bc85d25137" providerId="ADAL" clId="{0049C65B-0B56-4293-900F-E863D615F6E8}" dt="2023-11-05T13:48:22.299" v="569" actId="1076"/>
          <ac:spMkLst>
            <pc:docMk/>
            <pc:sldMk cId="3352802386" sldId="319"/>
            <ac:spMk id="72" creationId="{AE180330-F3A8-B527-A196-A3CD5FC57AB3}"/>
          </ac:spMkLst>
        </pc:spChg>
        <pc:spChg chg="add mod">
          <ac:chgData name="Douglas FINNIGAN (TP)" userId="f86a53e6-92ca-49df-b319-38bc85d25137" providerId="ADAL" clId="{0049C65B-0B56-4293-900F-E863D615F6E8}" dt="2023-11-05T13:48:22.299" v="569" actId="1076"/>
          <ac:spMkLst>
            <pc:docMk/>
            <pc:sldMk cId="3352802386" sldId="319"/>
            <ac:spMk id="77" creationId="{5EF26790-AB3B-60D3-8048-0E3101A5AE94}"/>
          </ac:spMkLst>
        </pc:spChg>
        <pc:spChg chg="add mod">
          <ac:chgData name="Douglas FINNIGAN (TP)" userId="f86a53e6-92ca-49df-b319-38bc85d25137" providerId="ADAL" clId="{0049C65B-0B56-4293-900F-E863D615F6E8}" dt="2023-11-05T13:48:22.299" v="569" actId="1076"/>
          <ac:spMkLst>
            <pc:docMk/>
            <pc:sldMk cId="3352802386" sldId="319"/>
            <ac:spMk id="79" creationId="{97F05D99-C2C6-1E23-81F9-30F95FD6D6C1}"/>
          </ac:spMkLst>
        </pc:spChg>
        <pc:spChg chg="add mod">
          <ac:chgData name="Douglas FINNIGAN (TP)" userId="f86a53e6-92ca-49df-b319-38bc85d25137" providerId="ADAL" clId="{0049C65B-0B56-4293-900F-E863D615F6E8}" dt="2023-11-05T13:48:22.299" v="569" actId="1076"/>
          <ac:spMkLst>
            <pc:docMk/>
            <pc:sldMk cId="3352802386" sldId="319"/>
            <ac:spMk id="80" creationId="{0F31712E-EF14-6BEA-5409-3B92F6CF1E6E}"/>
          </ac:spMkLst>
        </pc:spChg>
        <pc:spChg chg="add mod">
          <ac:chgData name="Douglas FINNIGAN (TP)" userId="f86a53e6-92ca-49df-b319-38bc85d25137" providerId="ADAL" clId="{0049C65B-0B56-4293-900F-E863D615F6E8}" dt="2023-11-05T13:48:22.299" v="569" actId="1076"/>
          <ac:spMkLst>
            <pc:docMk/>
            <pc:sldMk cId="3352802386" sldId="319"/>
            <ac:spMk id="81" creationId="{24F3D524-6281-B96E-F4FF-CA79AF89E850}"/>
          </ac:spMkLst>
        </pc:spChg>
        <pc:spChg chg="add mod">
          <ac:chgData name="Douglas FINNIGAN (TP)" userId="f86a53e6-92ca-49df-b319-38bc85d25137" providerId="ADAL" clId="{0049C65B-0B56-4293-900F-E863D615F6E8}" dt="2023-11-05T13:48:22.299" v="569" actId="1076"/>
          <ac:spMkLst>
            <pc:docMk/>
            <pc:sldMk cId="3352802386" sldId="319"/>
            <ac:spMk id="85" creationId="{9E96267E-5690-31CF-4434-68DD4B14685F}"/>
          </ac:spMkLst>
        </pc:spChg>
        <pc:spChg chg="add mod">
          <ac:chgData name="Douglas FINNIGAN (TP)" userId="f86a53e6-92ca-49df-b319-38bc85d25137" providerId="ADAL" clId="{0049C65B-0B56-4293-900F-E863D615F6E8}" dt="2023-11-05T13:48:22.299" v="569" actId="1076"/>
          <ac:spMkLst>
            <pc:docMk/>
            <pc:sldMk cId="3352802386" sldId="319"/>
            <ac:spMk id="86" creationId="{1949B781-70CC-5FF8-5CBF-E51BC2694E11}"/>
          </ac:spMkLst>
        </pc:spChg>
        <pc:grpChg chg="add del mod">
          <ac:chgData name="Douglas FINNIGAN (TP)" userId="f86a53e6-92ca-49df-b319-38bc85d25137" providerId="ADAL" clId="{0049C65B-0B56-4293-900F-E863D615F6E8}" dt="2023-11-05T12:59:22.031" v="382" actId="165"/>
          <ac:grpSpMkLst>
            <pc:docMk/>
            <pc:sldMk cId="3352802386" sldId="319"/>
            <ac:grpSpMk id="7" creationId="{1318108C-0D46-DBFD-8865-F05458995919}"/>
          </ac:grpSpMkLst>
        </pc:grpChg>
        <pc:grpChg chg="add del mod topLvl">
          <ac:chgData name="Douglas FINNIGAN (TP)" userId="f86a53e6-92ca-49df-b319-38bc85d25137" providerId="ADAL" clId="{0049C65B-0B56-4293-900F-E863D615F6E8}" dt="2023-11-05T13:48:17.232" v="568" actId="478"/>
          <ac:grpSpMkLst>
            <pc:docMk/>
            <pc:sldMk cId="3352802386" sldId="319"/>
            <ac:grpSpMk id="40" creationId="{78CFC686-0FC7-E5F1-58A6-D6920790C73B}"/>
          </ac:grpSpMkLst>
        </pc:grpChg>
        <pc:grpChg chg="add del mod topLvl">
          <ac:chgData name="Douglas FINNIGAN (TP)" userId="f86a53e6-92ca-49df-b319-38bc85d25137" providerId="ADAL" clId="{0049C65B-0B56-4293-900F-E863D615F6E8}" dt="2023-11-05T13:00:43.529" v="393" actId="165"/>
          <ac:grpSpMkLst>
            <pc:docMk/>
            <pc:sldMk cId="3352802386" sldId="319"/>
            <ac:grpSpMk id="67" creationId="{99E8BCFB-CE11-BC98-9E97-69411C3A1DB9}"/>
          </ac:grpSpMkLst>
        </pc:grpChg>
        <pc:grpChg chg="add del mod topLvl">
          <ac:chgData name="Douglas FINNIGAN (TP)" userId="f86a53e6-92ca-49df-b319-38bc85d25137" providerId="ADAL" clId="{0049C65B-0B56-4293-900F-E863D615F6E8}" dt="2023-11-05T13:00:43.529" v="393" actId="165"/>
          <ac:grpSpMkLst>
            <pc:docMk/>
            <pc:sldMk cId="3352802386" sldId="319"/>
            <ac:grpSpMk id="70" creationId="{945070CA-6588-D1A2-2AEA-6DACF7D5A8DE}"/>
          </ac:grpSpMkLst>
        </pc:grpChg>
        <pc:grpChg chg="add del mod">
          <ac:chgData name="Douglas FINNIGAN (TP)" userId="f86a53e6-92ca-49df-b319-38bc85d25137" providerId="ADAL" clId="{0049C65B-0B56-4293-900F-E863D615F6E8}" dt="2023-11-05T13:00:42.929" v="392" actId="165"/>
          <ac:grpSpMkLst>
            <pc:docMk/>
            <pc:sldMk cId="3352802386" sldId="319"/>
            <ac:grpSpMk id="71" creationId="{E6D1D2A5-4FF7-E600-319F-B6A1E8AEFDAD}"/>
          </ac:grpSpMkLst>
        </pc:grpChg>
        <pc:graphicFrameChg chg="add del mod modGraphic">
          <ac:chgData name="Douglas FINNIGAN (TP)" userId="f86a53e6-92ca-49df-b319-38bc85d25137" providerId="ADAL" clId="{0049C65B-0B56-4293-900F-E863D615F6E8}" dt="2023-11-05T12:50:27.685" v="319" actId="478"/>
          <ac:graphicFrameMkLst>
            <pc:docMk/>
            <pc:sldMk cId="3352802386" sldId="319"/>
            <ac:graphicFrameMk id="39" creationId="{3BDE58E7-33DA-CA8B-BB21-EAF23F6EB7FB}"/>
          </ac:graphicFrameMkLst>
        </pc:graphicFrameChg>
        <pc:picChg chg="add del mod">
          <ac:chgData name="Douglas FINNIGAN (TP)" userId="f86a53e6-92ca-49df-b319-38bc85d25137" providerId="ADAL" clId="{0049C65B-0B56-4293-900F-E863D615F6E8}" dt="2023-11-05T12:28:38.549" v="140" actId="478"/>
          <ac:picMkLst>
            <pc:docMk/>
            <pc:sldMk cId="3352802386" sldId="319"/>
            <ac:picMk id="4" creationId="{F953D1C7-62D1-0C94-23E2-52AF5B850AAE}"/>
          </ac:picMkLst>
        </pc:picChg>
        <pc:picChg chg="add del mod">
          <ac:chgData name="Douglas FINNIGAN (TP)" userId="f86a53e6-92ca-49df-b319-38bc85d25137" providerId="ADAL" clId="{0049C65B-0B56-4293-900F-E863D615F6E8}" dt="2023-11-05T12:28:38.549" v="140" actId="478"/>
          <ac:picMkLst>
            <pc:docMk/>
            <pc:sldMk cId="3352802386" sldId="319"/>
            <ac:picMk id="5" creationId="{8DC07C92-EBF6-9A2E-5E59-9727E7AFD076}"/>
          </ac:picMkLst>
        </pc:picChg>
        <pc:picChg chg="add del mod">
          <ac:chgData name="Douglas FINNIGAN (TP)" userId="f86a53e6-92ca-49df-b319-38bc85d25137" providerId="ADAL" clId="{0049C65B-0B56-4293-900F-E863D615F6E8}" dt="2023-11-05T12:28:38.549" v="140" actId="478"/>
          <ac:picMkLst>
            <pc:docMk/>
            <pc:sldMk cId="3352802386" sldId="319"/>
            <ac:picMk id="6" creationId="{D3D33E83-050D-393D-C00A-BFC677DCE563}"/>
          </ac:picMkLst>
        </pc:picChg>
        <pc:picChg chg="add mod topLvl">
          <ac:chgData name="Douglas FINNIGAN (TP)" userId="f86a53e6-92ca-49df-b319-38bc85d25137" providerId="ADAL" clId="{0049C65B-0B56-4293-900F-E863D615F6E8}" dt="2023-11-05T13:48:22.299" v="569" actId="1076"/>
          <ac:picMkLst>
            <pc:docMk/>
            <pc:sldMk cId="3352802386" sldId="319"/>
            <ac:picMk id="15" creationId="{3E329C91-C324-8963-C3DE-F41FC46E05A7}"/>
          </ac:picMkLst>
        </pc:picChg>
        <pc:picChg chg="add mod topLvl">
          <ac:chgData name="Douglas FINNIGAN (TP)" userId="f86a53e6-92ca-49df-b319-38bc85d25137" providerId="ADAL" clId="{0049C65B-0B56-4293-900F-E863D615F6E8}" dt="2023-11-05T13:48:28.395" v="570" actId="1076"/>
          <ac:picMkLst>
            <pc:docMk/>
            <pc:sldMk cId="3352802386" sldId="319"/>
            <ac:picMk id="16" creationId="{D08DC766-FBFB-6EE8-6ADF-0A6EF1423FB6}"/>
          </ac:picMkLst>
        </pc:picChg>
        <pc:picChg chg="add del mod topLvl">
          <ac:chgData name="Douglas FINNIGAN (TP)" userId="f86a53e6-92ca-49df-b319-38bc85d25137" providerId="ADAL" clId="{0049C65B-0B56-4293-900F-E863D615F6E8}" dt="2023-11-05T13:48:17.232" v="568" actId="478"/>
          <ac:picMkLst>
            <pc:docMk/>
            <pc:sldMk cId="3352802386" sldId="319"/>
            <ac:picMk id="44" creationId="{01C5D83C-FDD8-D042-5F92-4F1D54DD1F9C}"/>
          </ac:picMkLst>
        </pc:picChg>
        <pc:picChg chg="add del mod">
          <ac:chgData name="Douglas FINNIGAN (TP)" userId="f86a53e6-92ca-49df-b319-38bc85d25137" providerId="ADAL" clId="{0049C65B-0B56-4293-900F-E863D615F6E8}" dt="2023-11-05T13:47:09.984" v="559" actId="478"/>
          <ac:picMkLst>
            <pc:docMk/>
            <pc:sldMk cId="3352802386" sldId="319"/>
            <ac:picMk id="76" creationId="{3E6439F0-F879-294A-C0CA-758B2D7FCCE9}"/>
          </ac:picMkLst>
        </pc:picChg>
        <pc:picChg chg="add mod">
          <ac:chgData name="Douglas FINNIGAN (TP)" userId="f86a53e6-92ca-49df-b319-38bc85d25137" providerId="ADAL" clId="{0049C65B-0B56-4293-900F-E863D615F6E8}" dt="2023-11-05T13:48:22.299" v="569" actId="1076"/>
          <ac:picMkLst>
            <pc:docMk/>
            <pc:sldMk cId="3352802386" sldId="319"/>
            <ac:picMk id="84" creationId="{6E286732-AF79-B1F2-A2E2-C47CA6DCAF24}"/>
          </ac:picMkLst>
        </pc:picChg>
        <pc:cxnChg chg="mod topLvl">
          <ac:chgData name="Douglas FINNIGAN (TP)" userId="f86a53e6-92ca-49df-b319-38bc85d25137" providerId="ADAL" clId="{0049C65B-0B56-4293-900F-E863D615F6E8}" dt="2023-11-05T13:48:22.299" v="569" actId="1076"/>
          <ac:cxnSpMkLst>
            <pc:docMk/>
            <pc:sldMk cId="3352802386" sldId="319"/>
            <ac:cxnSpMk id="8" creationId="{5ECDB885-1DA9-7CA4-4D1A-60AEA962BBB9}"/>
          </ac:cxnSpMkLst>
        </pc:cxnChg>
        <pc:cxnChg chg="mod topLvl">
          <ac:chgData name="Douglas FINNIGAN (TP)" userId="f86a53e6-92ca-49df-b319-38bc85d25137" providerId="ADAL" clId="{0049C65B-0B56-4293-900F-E863D615F6E8}" dt="2023-11-05T13:48:22.299" v="569" actId="1076"/>
          <ac:cxnSpMkLst>
            <pc:docMk/>
            <pc:sldMk cId="3352802386" sldId="319"/>
            <ac:cxnSpMk id="9" creationId="{A09BB0BD-86BB-32F7-F08A-62A361050077}"/>
          </ac:cxnSpMkLst>
        </pc:cxnChg>
        <pc:cxnChg chg="mod topLvl">
          <ac:chgData name="Douglas FINNIGAN (TP)" userId="f86a53e6-92ca-49df-b319-38bc85d25137" providerId="ADAL" clId="{0049C65B-0B56-4293-900F-E863D615F6E8}" dt="2023-11-05T13:48:22.299" v="569" actId="1076"/>
          <ac:cxnSpMkLst>
            <pc:docMk/>
            <pc:sldMk cId="3352802386" sldId="319"/>
            <ac:cxnSpMk id="10" creationId="{A4892525-D009-6524-68CB-E8FF23F86DBE}"/>
          </ac:cxnSpMkLst>
        </pc:cxnChg>
        <pc:cxnChg chg="add mod topLvl">
          <ac:chgData name="Douglas FINNIGAN (TP)" userId="f86a53e6-92ca-49df-b319-38bc85d25137" providerId="ADAL" clId="{0049C65B-0B56-4293-900F-E863D615F6E8}" dt="2023-11-05T13:48:28.395" v="570" actId="1076"/>
          <ac:cxnSpMkLst>
            <pc:docMk/>
            <pc:sldMk cId="3352802386" sldId="319"/>
            <ac:cxnSpMk id="11" creationId="{577708D9-FD5E-6141-493C-7E80970FEB84}"/>
          </ac:cxnSpMkLst>
        </pc:cxnChg>
        <pc:cxnChg chg="add mod topLvl">
          <ac:chgData name="Douglas FINNIGAN (TP)" userId="f86a53e6-92ca-49df-b319-38bc85d25137" providerId="ADAL" clId="{0049C65B-0B56-4293-900F-E863D615F6E8}" dt="2023-11-05T13:48:28.395" v="570" actId="1076"/>
          <ac:cxnSpMkLst>
            <pc:docMk/>
            <pc:sldMk cId="3352802386" sldId="319"/>
            <ac:cxnSpMk id="12" creationId="{E5AB062F-D1AD-601C-BDDB-D85D4BFE9162}"/>
          </ac:cxnSpMkLst>
        </pc:cxnChg>
        <pc:cxnChg chg="add mod topLvl">
          <ac:chgData name="Douglas FINNIGAN (TP)" userId="f86a53e6-92ca-49df-b319-38bc85d25137" providerId="ADAL" clId="{0049C65B-0B56-4293-900F-E863D615F6E8}" dt="2023-11-05T13:48:28.395" v="570" actId="1076"/>
          <ac:cxnSpMkLst>
            <pc:docMk/>
            <pc:sldMk cId="3352802386" sldId="319"/>
            <ac:cxnSpMk id="13" creationId="{EB5F4A0D-D33D-6A3B-A303-B239230B46B8}"/>
          </ac:cxnSpMkLst>
        </pc:cxnChg>
        <pc:cxnChg chg="add mod topLvl">
          <ac:chgData name="Douglas FINNIGAN (TP)" userId="f86a53e6-92ca-49df-b319-38bc85d25137" providerId="ADAL" clId="{0049C65B-0B56-4293-900F-E863D615F6E8}" dt="2023-11-05T13:48:28.395" v="570" actId="1076"/>
          <ac:cxnSpMkLst>
            <pc:docMk/>
            <pc:sldMk cId="3352802386" sldId="319"/>
            <ac:cxnSpMk id="26" creationId="{8545D1C0-5ADA-016D-083A-CCE9F2D02E2C}"/>
          </ac:cxnSpMkLst>
        </pc:cxnChg>
        <pc:cxnChg chg="add mod topLvl">
          <ac:chgData name="Douglas FINNIGAN (TP)" userId="f86a53e6-92ca-49df-b319-38bc85d25137" providerId="ADAL" clId="{0049C65B-0B56-4293-900F-E863D615F6E8}" dt="2023-11-05T13:48:22.299" v="569" actId="1076"/>
          <ac:cxnSpMkLst>
            <pc:docMk/>
            <pc:sldMk cId="3352802386" sldId="319"/>
            <ac:cxnSpMk id="30" creationId="{CB9BB91A-1EF1-C434-9614-6EE8E8A9C1FC}"/>
          </ac:cxnSpMkLst>
        </pc:cxnChg>
        <pc:cxnChg chg="mod">
          <ac:chgData name="Douglas FINNIGAN (TP)" userId="f86a53e6-92ca-49df-b319-38bc85d25137" providerId="ADAL" clId="{0049C65B-0B56-4293-900F-E863D615F6E8}" dt="2023-11-05T13:00:43.529" v="393" actId="165"/>
          <ac:cxnSpMkLst>
            <pc:docMk/>
            <pc:sldMk cId="3352802386" sldId="319"/>
            <ac:cxnSpMk id="41" creationId="{EC11DDA8-21A9-B3A6-A053-D8583735B4CF}"/>
          </ac:cxnSpMkLst>
        </pc:cxnChg>
        <pc:cxnChg chg="mod ord">
          <ac:chgData name="Douglas FINNIGAN (TP)" userId="f86a53e6-92ca-49df-b319-38bc85d25137" providerId="ADAL" clId="{0049C65B-0B56-4293-900F-E863D615F6E8}" dt="2023-11-05T13:00:43.529" v="393" actId="165"/>
          <ac:cxnSpMkLst>
            <pc:docMk/>
            <pc:sldMk cId="3352802386" sldId="319"/>
            <ac:cxnSpMk id="42" creationId="{F539B76E-4FF1-4EB8-BE15-3173F3BFCAA0}"/>
          </ac:cxnSpMkLst>
        </pc:cxnChg>
        <pc:cxnChg chg="mod">
          <ac:chgData name="Douglas FINNIGAN (TP)" userId="f86a53e6-92ca-49df-b319-38bc85d25137" providerId="ADAL" clId="{0049C65B-0B56-4293-900F-E863D615F6E8}" dt="2023-11-05T13:00:43.529" v="393" actId="165"/>
          <ac:cxnSpMkLst>
            <pc:docMk/>
            <pc:sldMk cId="3352802386" sldId="319"/>
            <ac:cxnSpMk id="43" creationId="{2B703BC9-D20F-C8D6-89DD-4E7BF900C7CA}"/>
          </ac:cxnSpMkLst>
        </pc:cxnChg>
        <pc:cxnChg chg="add del mod topLvl">
          <ac:chgData name="Douglas FINNIGAN (TP)" userId="f86a53e6-92ca-49df-b319-38bc85d25137" providerId="ADAL" clId="{0049C65B-0B56-4293-900F-E863D615F6E8}" dt="2023-11-05T13:48:17.232" v="568" actId="478"/>
          <ac:cxnSpMkLst>
            <pc:docMk/>
            <pc:sldMk cId="3352802386" sldId="319"/>
            <ac:cxnSpMk id="48" creationId="{1F938AFE-46CE-EF5E-3147-842D65A8C33F}"/>
          </ac:cxnSpMkLst>
        </pc:cxnChg>
        <pc:cxnChg chg="add mod">
          <ac:chgData name="Douglas FINNIGAN (TP)" userId="f86a53e6-92ca-49df-b319-38bc85d25137" providerId="ADAL" clId="{0049C65B-0B56-4293-900F-E863D615F6E8}" dt="2023-11-05T13:48:22.299" v="569" actId="1076"/>
          <ac:cxnSpMkLst>
            <pc:docMk/>
            <pc:sldMk cId="3352802386" sldId="319"/>
            <ac:cxnSpMk id="73" creationId="{F934A3CA-B95B-D4D3-88C4-7822E569AA31}"/>
          </ac:cxnSpMkLst>
        </pc:cxnChg>
        <pc:cxnChg chg="add del mod">
          <ac:chgData name="Douglas FINNIGAN (TP)" userId="f86a53e6-92ca-49df-b319-38bc85d25137" providerId="ADAL" clId="{0049C65B-0B56-4293-900F-E863D615F6E8}" dt="2023-11-05T13:47:08.654" v="558" actId="478"/>
          <ac:cxnSpMkLst>
            <pc:docMk/>
            <pc:sldMk cId="3352802386" sldId="319"/>
            <ac:cxnSpMk id="74" creationId="{DE454EAF-034A-E4B9-2A1D-DECF55121A11}"/>
          </ac:cxnSpMkLst>
        </pc:cxnChg>
        <pc:cxnChg chg="add mod">
          <ac:chgData name="Douglas FINNIGAN (TP)" userId="f86a53e6-92ca-49df-b319-38bc85d25137" providerId="ADAL" clId="{0049C65B-0B56-4293-900F-E863D615F6E8}" dt="2023-11-05T13:48:22.299" v="569" actId="1076"/>
          <ac:cxnSpMkLst>
            <pc:docMk/>
            <pc:sldMk cId="3352802386" sldId="319"/>
            <ac:cxnSpMk id="75" creationId="{BC95A538-B9F0-8D4B-325C-C1FE5EE76704}"/>
          </ac:cxnSpMkLst>
        </pc:cxnChg>
        <pc:cxnChg chg="add mod">
          <ac:chgData name="Douglas FINNIGAN (TP)" userId="f86a53e6-92ca-49df-b319-38bc85d25137" providerId="ADAL" clId="{0049C65B-0B56-4293-900F-E863D615F6E8}" dt="2023-11-05T13:48:22.299" v="569" actId="1076"/>
          <ac:cxnSpMkLst>
            <pc:docMk/>
            <pc:sldMk cId="3352802386" sldId="319"/>
            <ac:cxnSpMk id="78" creationId="{0784D4CA-7E9C-8B25-BFC8-B9F4155D9709}"/>
          </ac:cxnSpMkLst>
        </pc:cxnChg>
        <pc:cxnChg chg="add del mod">
          <ac:chgData name="Douglas FINNIGAN (TP)" userId="f86a53e6-92ca-49df-b319-38bc85d25137" providerId="ADAL" clId="{0049C65B-0B56-4293-900F-E863D615F6E8}" dt="2023-11-05T13:47:07.895" v="557" actId="478"/>
          <ac:cxnSpMkLst>
            <pc:docMk/>
            <pc:sldMk cId="3352802386" sldId="319"/>
            <ac:cxnSpMk id="82" creationId="{42E93A2D-24D7-2022-E976-53F6D268A7A8}"/>
          </ac:cxnSpMkLst>
        </pc:cxnChg>
        <pc:cxnChg chg="add mod">
          <ac:chgData name="Douglas FINNIGAN (TP)" userId="f86a53e6-92ca-49df-b319-38bc85d25137" providerId="ADAL" clId="{0049C65B-0B56-4293-900F-E863D615F6E8}" dt="2023-11-05T13:48:22.299" v="569" actId="1076"/>
          <ac:cxnSpMkLst>
            <pc:docMk/>
            <pc:sldMk cId="3352802386" sldId="319"/>
            <ac:cxnSpMk id="83" creationId="{DC087E22-8E5D-6CAD-B67E-E4E7E545ADA1}"/>
          </ac:cxnSpMkLst>
        </pc:cxnChg>
      </pc:sldChg>
      <pc:sldChg chg="addSp delSp modSp add del mod ord delAnim">
        <pc:chgData name="Douglas FINNIGAN (TP)" userId="f86a53e6-92ca-49df-b319-38bc85d25137" providerId="ADAL" clId="{0049C65B-0B56-4293-900F-E863D615F6E8}" dt="2023-11-05T13:37:01.123" v="547" actId="47"/>
        <pc:sldMkLst>
          <pc:docMk/>
          <pc:sldMk cId="2652875007" sldId="320"/>
        </pc:sldMkLst>
        <pc:spChg chg="del">
          <ac:chgData name="Douglas FINNIGAN (TP)" userId="f86a53e6-92ca-49df-b319-38bc85d25137" providerId="ADAL" clId="{0049C65B-0B56-4293-900F-E863D615F6E8}" dt="2023-11-05T12:42:11.125" v="269" actId="478"/>
          <ac:spMkLst>
            <pc:docMk/>
            <pc:sldMk cId="2652875007" sldId="320"/>
            <ac:spMk id="17" creationId="{A049BF23-D728-E4EE-3FA0-80A1E52428C9}"/>
          </ac:spMkLst>
        </pc:spChg>
        <pc:spChg chg="del">
          <ac:chgData name="Douglas FINNIGAN (TP)" userId="f86a53e6-92ca-49df-b319-38bc85d25137" providerId="ADAL" clId="{0049C65B-0B56-4293-900F-E863D615F6E8}" dt="2023-11-05T12:42:11.125" v="269" actId="478"/>
          <ac:spMkLst>
            <pc:docMk/>
            <pc:sldMk cId="2652875007" sldId="320"/>
            <ac:spMk id="18" creationId="{0136A649-03B1-B63F-755A-A27686B8D3CB}"/>
          </ac:spMkLst>
        </pc:spChg>
        <pc:spChg chg="del">
          <ac:chgData name="Douglas FINNIGAN (TP)" userId="f86a53e6-92ca-49df-b319-38bc85d25137" providerId="ADAL" clId="{0049C65B-0B56-4293-900F-E863D615F6E8}" dt="2023-11-05T12:42:11.125" v="269" actId="478"/>
          <ac:spMkLst>
            <pc:docMk/>
            <pc:sldMk cId="2652875007" sldId="320"/>
            <ac:spMk id="21" creationId="{BE6E4AF5-CBEF-90BD-AB02-E87503613612}"/>
          </ac:spMkLst>
        </pc:spChg>
        <pc:spChg chg="del">
          <ac:chgData name="Douglas FINNIGAN (TP)" userId="f86a53e6-92ca-49df-b319-38bc85d25137" providerId="ADAL" clId="{0049C65B-0B56-4293-900F-E863D615F6E8}" dt="2023-11-05T12:42:11.125" v="269" actId="478"/>
          <ac:spMkLst>
            <pc:docMk/>
            <pc:sldMk cId="2652875007" sldId="320"/>
            <ac:spMk id="22" creationId="{4565B3C0-D227-2501-0C2E-7AA2C185E96F}"/>
          </ac:spMkLst>
        </pc:spChg>
        <pc:spChg chg="add del">
          <ac:chgData name="Douglas FINNIGAN (TP)" userId="f86a53e6-92ca-49df-b319-38bc85d25137" providerId="ADAL" clId="{0049C65B-0B56-4293-900F-E863D615F6E8}" dt="2023-11-05T12:47:32.341" v="304" actId="478"/>
          <ac:spMkLst>
            <pc:docMk/>
            <pc:sldMk cId="2652875007" sldId="320"/>
            <ac:spMk id="23" creationId="{2F637EDD-B1BE-C331-EF8A-DE460A8C046E}"/>
          </ac:spMkLst>
        </pc:spChg>
        <pc:spChg chg="add del mod">
          <ac:chgData name="Douglas FINNIGAN (TP)" userId="f86a53e6-92ca-49df-b319-38bc85d25137" providerId="ADAL" clId="{0049C65B-0B56-4293-900F-E863D615F6E8}" dt="2023-11-05T13:23:49.225" v="412" actId="478"/>
          <ac:spMkLst>
            <pc:docMk/>
            <pc:sldMk cId="2652875007" sldId="320"/>
            <ac:spMk id="24" creationId="{3547FBD0-54CD-099E-49E6-EE146836510B}"/>
          </ac:spMkLst>
        </pc:spChg>
        <pc:spChg chg="del">
          <ac:chgData name="Douglas FINNIGAN (TP)" userId="f86a53e6-92ca-49df-b319-38bc85d25137" providerId="ADAL" clId="{0049C65B-0B56-4293-900F-E863D615F6E8}" dt="2023-11-05T12:42:11.125" v="269" actId="478"/>
          <ac:spMkLst>
            <pc:docMk/>
            <pc:sldMk cId="2652875007" sldId="320"/>
            <ac:spMk id="27" creationId="{9CEDCFF8-F154-35E4-C9CF-0063EFDA6D4F}"/>
          </ac:spMkLst>
        </pc:spChg>
        <pc:spChg chg="del">
          <ac:chgData name="Douglas FINNIGAN (TP)" userId="f86a53e6-92ca-49df-b319-38bc85d25137" providerId="ADAL" clId="{0049C65B-0B56-4293-900F-E863D615F6E8}" dt="2023-11-05T12:42:11.125" v="269" actId="478"/>
          <ac:spMkLst>
            <pc:docMk/>
            <pc:sldMk cId="2652875007" sldId="320"/>
            <ac:spMk id="28" creationId="{4E4FF2B0-BDEC-2784-FBBC-EBBC02A54A70}"/>
          </ac:spMkLst>
        </pc:spChg>
        <pc:spChg chg="del">
          <ac:chgData name="Douglas FINNIGAN (TP)" userId="f86a53e6-92ca-49df-b319-38bc85d25137" providerId="ADAL" clId="{0049C65B-0B56-4293-900F-E863D615F6E8}" dt="2023-11-05T12:42:11.125" v="269" actId="478"/>
          <ac:spMkLst>
            <pc:docMk/>
            <pc:sldMk cId="2652875007" sldId="320"/>
            <ac:spMk id="29" creationId="{1D30F797-62FD-290C-8B91-32CB212B35B1}"/>
          </ac:spMkLst>
        </pc:spChg>
        <pc:spChg chg="del">
          <ac:chgData name="Douglas FINNIGAN (TP)" userId="f86a53e6-92ca-49df-b319-38bc85d25137" providerId="ADAL" clId="{0049C65B-0B56-4293-900F-E863D615F6E8}" dt="2023-11-05T12:42:11.125" v="269" actId="478"/>
          <ac:spMkLst>
            <pc:docMk/>
            <pc:sldMk cId="2652875007" sldId="320"/>
            <ac:spMk id="31" creationId="{09E08E6A-F35E-AA8E-2F61-80DC094545E9}"/>
          </ac:spMkLst>
        </pc:spChg>
        <pc:spChg chg="del">
          <ac:chgData name="Douglas FINNIGAN (TP)" userId="f86a53e6-92ca-49df-b319-38bc85d25137" providerId="ADAL" clId="{0049C65B-0B56-4293-900F-E863D615F6E8}" dt="2023-11-05T12:42:11.125" v="269" actId="478"/>
          <ac:spMkLst>
            <pc:docMk/>
            <pc:sldMk cId="2652875007" sldId="320"/>
            <ac:spMk id="33" creationId="{3C641A60-CE5B-1F7B-8609-6613A1EA4D3F}"/>
          </ac:spMkLst>
        </pc:spChg>
        <pc:spChg chg="del">
          <ac:chgData name="Douglas FINNIGAN (TP)" userId="f86a53e6-92ca-49df-b319-38bc85d25137" providerId="ADAL" clId="{0049C65B-0B56-4293-900F-E863D615F6E8}" dt="2023-11-05T12:42:11.125" v="269" actId="478"/>
          <ac:spMkLst>
            <pc:docMk/>
            <pc:sldMk cId="2652875007" sldId="320"/>
            <ac:spMk id="34" creationId="{E5D47CCD-82DF-C7BF-9FDF-345B15F52691}"/>
          </ac:spMkLst>
        </pc:spChg>
        <pc:spChg chg="del">
          <ac:chgData name="Douglas FINNIGAN (TP)" userId="f86a53e6-92ca-49df-b319-38bc85d25137" providerId="ADAL" clId="{0049C65B-0B56-4293-900F-E863D615F6E8}" dt="2023-11-05T12:42:11.125" v="269" actId="478"/>
          <ac:spMkLst>
            <pc:docMk/>
            <pc:sldMk cId="2652875007" sldId="320"/>
            <ac:spMk id="35" creationId="{91EC91C1-8B82-981F-1351-7A8F6270F145}"/>
          </ac:spMkLst>
        </pc:spChg>
        <pc:spChg chg="del">
          <ac:chgData name="Douglas FINNIGAN (TP)" userId="f86a53e6-92ca-49df-b319-38bc85d25137" providerId="ADAL" clId="{0049C65B-0B56-4293-900F-E863D615F6E8}" dt="2023-11-05T12:42:11.125" v="269" actId="478"/>
          <ac:spMkLst>
            <pc:docMk/>
            <pc:sldMk cId="2652875007" sldId="320"/>
            <ac:spMk id="36" creationId="{B93E0CBE-6171-9D55-8EC0-BD4EA6931764}"/>
          </ac:spMkLst>
        </pc:spChg>
        <pc:spChg chg="del">
          <ac:chgData name="Douglas FINNIGAN (TP)" userId="f86a53e6-92ca-49df-b319-38bc85d25137" providerId="ADAL" clId="{0049C65B-0B56-4293-900F-E863D615F6E8}" dt="2023-11-05T12:42:11.125" v="269" actId="478"/>
          <ac:spMkLst>
            <pc:docMk/>
            <pc:sldMk cId="2652875007" sldId="320"/>
            <ac:spMk id="37" creationId="{6BBFD943-598C-5D29-1C1A-9350F8F945D9}"/>
          </ac:spMkLst>
        </pc:spChg>
        <pc:spChg chg="del">
          <ac:chgData name="Douglas FINNIGAN (TP)" userId="f86a53e6-92ca-49df-b319-38bc85d25137" providerId="ADAL" clId="{0049C65B-0B56-4293-900F-E863D615F6E8}" dt="2023-11-05T12:42:11.125" v="269" actId="478"/>
          <ac:spMkLst>
            <pc:docMk/>
            <pc:sldMk cId="2652875007" sldId="320"/>
            <ac:spMk id="38" creationId="{32707828-AC3D-CE43-C452-E920172A7133}"/>
          </ac:spMkLst>
        </pc:spChg>
        <pc:spChg chg="add mod">
          <ac:chgData name="Douglas FINNIGAN (TP)" userId="f86a53e6-92ca-49df-b319-38bc85d25137" providerId="ADAL" clId="{0049C65B-0B56-4293-900F-E863D615F6E8}" dt="2023-11-05T13:24:10.465" v="423" actId="1076"/>
          <ac:spMkLst>
            <pc:docMk/>
            <pc:sldMk cId="2652875007" sldId="320"/>
            <ac:spMk id="40" creationId="{3A0D4DBC-93EA-BF01-2D75-30DFA346833C}"/>
          </ac:spMkLst>
        </pc:spChg>
        <pc:spChg chg="add del">
          <ac:chgData name="Douglas FINNIGAN (TP)" userId="f86a53e6-92ca-49df-b319-38bc85d25137" providerId="ADAL" clId="{0049C65B-0B56-4293-900F-E863D615F6E8}" dt="2023-11-05T13:25:32.577" v="436" actId="478"/>
          <ac:spMkLst>
            <pc:docMk/>
            <pc:sldMk cId="2652875007" sldId="320"/>
            <ac:spMk id="42" creationId="{C009847E-932C-8464-1FB1-53069662690D}"/>
          </ac:spMkLst>
        </pc:spChg>
        <pc:spChg chg="add del mod">
          <ac:chgData name="Douglas FINNIGAN (TP)" userId="f86a53e6-92ca-49df-b319-38bc85d25137" providerId="ADAL" clId="{0049C65B-0B56-4293-900F-E863D615F6E8}" dt="2023-11-05T13:30:25.248" v="484" actId="478"/>
          <ac:spMkLst>
            <pc:docMk/>
            <pc:sldMk cId="2652875007" sldId="320"/>
            <ac:spMk id="43" creationId="{EDE65251-7CCD-5021-46DF-A5A8691A3233}"/>
          </ac:spMkLst>
        </pc:spChg>
        <pc:spChg chg="add del">
          <ac:chgData name="Douglas FINNIGAN (TP)" userId="f86a53e6-92ca-49df-b319-38bc85d25137" providerId="ADAL" clId="{0049C65B-0B56-4293-900F-E863D615F6E8}" dt="2023-11-05T13:28:49.731" v="475" actId="11529"/>
          <ac:spMkLst>
            <pc:docMk/>
            <pc:sldMk cId="2652875007" sldId="320"/>
            <ac:spMk id="48" creationId="{0CF29E14-B147-6387-390E-7A53D83CC643}"/>
          </ac:spMkLst>
        </pc:spChg>
        <pc:spChg chg="add del">
          <ac:chgData name="Douglas FINNIGAN (TP)" userId="f86a53e6-92ca-49df-b319-38bc85d25137" providerId="ADAL" clId="{0049C65B-0B56-4293-900F-E863D615F6E8}" dt="2023-11-05T13:33:52.224" v="512" actId="478"/>
          <ac:spMkLst>
            <pc:docMk/>
            <pc:sldMk cId="2652875007" sldId="320"/>
            <ac:spMk id="54" creationId="{8A3DB570-4175-AACA-A43A-2BB367438818}"/>
          </ac:spMkLst>
        </pc:spChg>
        <pc:spChg chg="add del mod">
          <ac:chgData name="Douglas FINNIGAN (TP)" userId="f86a53e6-92ca-49df-b319-38bc85d25137" providerId="ADAL" clId="{0049C65B-0B56-4293-900F-E863D615F6E8}" dt="2023-11-05T13:36:30.175" v="544" actId="478"/>
          <ac:spMkLst>
            <pc:docMk/>
            <pc:sldMk cId="2652875007" sldId="320"/>
            <ac:spMk id="55" creationId="{3F3C13CF-DC88-756F-6283-5741F8CFA007}"/>
          </ac:spMkLst>
        </pc:spChg>
        <pc:spChg chg="add del mod">
          <ac:chgData name="Douglas FINNIGAN (TP)" userId="f86a53e6-92ca-49df-b319-38bc85d25137" providerId="ADAL" clId="{0049C65B-0B56-4293-900F-E863D615F6E8}" dt="2023-11-05T13:36:30.175" v="544" actId="478"/>
          <ac:spMkLst>
            <pc:docMk/>
            <pc:sldMk cId="2652875007" sldId="320"/>
            <ac:spMk id="56" creationId="{6F3EA336-D2B6-84CC-EF5A-6F6961334B6C}"/>
          </ac:spMkLst>
        </pc:spChg>
        <pc:spChg chg="add del mod">
          <ac:chgData name="Douglas FINNIGAN (TP)" userId="f86a53e6-92ca-49df-b319-38bc85d25137" providerId="ADAL" clId="{0049C65B-0B56-4293-900F-E863D615F6E8}" dt="2023-11-05T13:36:30.175" v="544" actId="478"/>
          <ac:spMkLst>
            <pc:docMk/>
            <pc:sldMk cId="2652875007" sldId="320"/>
            <ac:spMk id="57" creationId="{3787E207-0447-CAB3-C181-F952FDD697DD}"/>
          </ac:spMkLst>
        </pc:spChg>
        <pc:spChg chg="add del mod">
          <ac:chgData name="Douglas FINNIGAN (TP)" userId="f86a53e6-92ca-49df-b319-38bc85d25137" providerId="ADAL" clId="{0049C65B-0B56-4293-900F-E863D615F6E8}" dt="2023-11-05T13:34:11.416" v="521" actId="478"/>
          <ac:spMkLst>
            <pc:docMk/>
            <pc:sldMk cId="2652875007" sldId="320"/>
            <ac:spMk id="58" creationId="{DDA361FB-9A0A-3D28-67F5-3511A18DDD67}"/>
          </ac:spMkLst>
        </pc:spChg>
        <pc:spChg chg="add del mod ord">
          <ac:chgData name="Douglas FINNIGAN (TP)" userId="f86a53e6-92ca-49df-b319-38bc85d25137" providerId="ADAL" clId="{0049C65B-0B56-4293-900F-E863D615F6E8}" dt="2023-11-05T13:36:30.175" v="544" actId="478"/>
          <ac:spMkLst>
            <pc:docMk/>
            <pc:sldMk cId="2652875007" sldId="320"/>
            <ac:spMk id="59" creationId="{0C022113-C67C-293D-61FC-BD11C9778508}"/>
          </ac:spMkLst>
        </pc:spChg>
        <pc:spChg chg="add del mod">
          <ac:chgData name="Douglas FINNIGAN (TP)" userId="f86a53e6-92ca-49df-b319-38bc85d25137" providerId="ADAL" clId="{0049C65B-0B56-4293-900F-E863D615F6E8}" dt="2023-11-05T13:36:30.175" v="544" actId="478"/>
          <ac:spMkLst>
            <pc:docMk/>
            <pc:sldMk cId="2652875007" sldId="320"/>
            <ac:spMk id="60" creationId="{ABA2431E-210B-BF35-87E5-507529FF8F26}"/>
          </ac:spMkLst>
        </pc:spChg>
        <pc:spChg chg="add del mod">
          <ac:chgData name="Douglas FINNIGAN (TP)" userId="f86a53e6-92ca-49df-b319-38bc85d25137" providerId="ADAL" clId="{0049C65B-0B56-4293-900F-E863D615F6E8}" dt="2023-11-05T13:36:30.175" v="544" actId="478"/>
          <ac:spMkLst>
            <pc:docMk/>
            <pc:sldMk cId="2652875007" sldId="320"/>
            <ac:spMk id="61" creationId="{435EB57E-1630-9513-E203-AAC6F259502D}"/>
          </ac:spMkLst>
        </pc:spChg>
        <pc:spChg chg="add del mod">
          <ac:chgData name="Douglas FINNIGAN (TP)" userId="f86a53e6-92ca-49df-b319-38bc85d25137" providerId="ADAL" clId="{0049C65B-0B56-4293-900F-E863D615F6E8}" dt="2023-11-05T13:36:30.175" v="544" actId="478"/>
          <ac:spMkLst>
            <pc:docMk/>
            <pc:sldMk cId="2652875007" sldId="320"/>
            <ac:spMk id="62" creationId="{4C6A4D67-7342-73F2-E4E5-B7F552CF85ED}"/>
          </ac:spMkLst>
        </pc:spChg>
        <pc:spChg chg="add mod">
          <ac:chgData name="Douglas FINNIGAN (TP)" userId="f86a53e6-92ca-49df-b319-38bc85d25137" providerId="ADAL" clId="{0049C65B-0B56-4293-900F-E863D615F6E8}" dt="2023-11-05T13:36:40.534" v="546" actId="1076"/>
          <ac:spMkLst>
            <pc:docMk/>
            <pc:sldMk cId="2652875007" sldId="320"/>
            <ac:spMk id="63" creationId="{E08BD686-DCBD-5044-E6B1-451FFDB5FD62}"/>
          </ac:spMkLst>
        </pc:spChg>
        <pc:grpChg chg="add del mod">
          <ac:chgData name="Douglas FINNIGAN (TP)" userId="f86a53e6-92ca-49df-b319-38bc85d25137" providerId="ADAL" clId="{0049C65B-0B56-4293-900F-E863D615F6E8}" dt="2023-11-05T12:42:42.565" v="280" actId="478"/>
          <ac:grpSpMkLst>
            <pc:docMk/>
            <pc:sldMk cId="2652875007" sldId="320"/>
            <ac:grpSpMk id="3" creationId="{4A75784D-720F-968B-E8FB-ADD6525C8CF1}"/>
          </ac:grpSpMkLst>
        </pc:grpChg>
        <pc:grpChg chg="del">
          <ac:chgData name="Douglas FINNIGAN (TP)" userId="f86a53e6-92ca-49df-b319-38bc85d25137" providerId="ADAL" clId="{0049C65B-0B56-4293-900F-E863D615F6E8}" dt="2023-11-05T12:42:11.125" v="269" actId="478"/>
          <ac:grpSpMkLst>
            <pc:docMk/>
            <pc:sldMk cId="2652875007" sldId="320"/>
            <ac:grpSpMk id="7" creationId="{1318108C-0D46-DBFD-8865-F05458995919}"/>
          </ac:grpSpMkLst>
        </pc:grpChg>
        <pc:graphicFrameChg chg="add mod modGraphic">
          <ac:chgData name="Douglas FINNIGAN (TP)" userId="f86a53e6-92ca-49df-b319-38bc85d25137" providerId="ADAL" clId="{0049C65B-0B56-4293-900F-E863D615F6E8}" dt="2023-11-05T12:42:32.343" v="277" actId="339"/>
          <ac:graphicFrameMkLst>
            <pc:docMk/>
            <pc:sldMk cId="2652875007" sldId="320"/>
            <ac:graphicFrameMk id="2" creationId="{F77B146D-06AA-9C36-494F-D51B82FFF9EA}"/>
          </ac:graphicFrameMkLst>
        </pc:graphicFrameChg>
        <pc:graphicFrameChg chg="mod modGraphic">
          <ac:chgData name="Douglas FINNIGAN (TP)" userId="f86a53e6-92ca-49df-b319-38bc85d25137" providerId="ADAL" clId="{0049C65B-0B56-4293-900F-E863D615F6E8}" dt="2023-11-05T12:42:40.790" v="279" actId="339"/>
          <ac:graphicFrameMkLst>
            <pc:docMk/>
            <pc:sldMk cId="2652875007" sldId="320"/>
            <ac:graphicFrameMk id="39" creationId="{3BDE58E7-33DA-CA8B-BB21-EAF23F6EB7FB}"/>
          </ac:graphicFrameMkLst>
        </pc:graphicFrameChg>
        <pc:graphicFrameChg chg="add del mod modGraphic">
          <ac:chgData name="Douglas FINNIGAN (TP)" userId="f86a53e6-92ca-49df-b319-38bc85d25137" providerId="ADAL" clId="{0049C65B-0B56-4293-900F-E863D615F6E8}" dt="2023-11-05T13:27:54.625" v="466" actId="478"/>
          <ac:graphicFrameMkLst>
            <pc:docMk/>
            <pc:sldMk cId="2652875007" sldId="320"/>
            <ac:graphicFrameMk id="44" creationId="{BA77205E-8938-F831-1805-A444F2BEF83C}"/>
          </ac:graphicFrameMkLst>
        </pc:graphicFrameChg>
        <pc:graphicFrameChg chg="add del mod modGraphic">
          <ac:chgData name="Douglas FINNIGAN (TP)" userId="f86a53e6-92ca-49df-b319-38bc85d25137" providerId="ADAL" clId="{0049C65B-0B56-4293-900F-E863D615F6E8}" dt="2023-11-05T13:30:05.491" v="477" actId="478"/>
          <ac:graphicFrameMkLst>
            <pc:docMk/>
            <pc:sldMk cId="2652875007" sldId="320"/>
            <ac:graphicFrameMk id="45" creationId="{F5A6109C-3A1C-E63B-A25D-539CD24807C6}"/>
          </ac:graphicFrameMkLst>
        </pc:graphicFrameChg>
        <pc:graphicFrameChg chg="add del mod modGraphic">
          <ac:chgData name="Douglas FINNIGAN (TP)" userId="f86a53e6-92ca-49df-b319-38bc85d25137" providerId="ADAL" clId="{0049C65B-0B56-4293-900F-E863D615F6E8}" dt="2023-11-05T13:30:06.744" v="478" actId="478"/>
          <ac:graphicFrameMkLst>
            <pc:docMk/>
            <pc:sldMk cId="2652875007" sldId="320"/>
            <ac:graphicFrameMk id="46" creationId="{FDD8831D-4ADC-C008-9FE4-84F680CB50B8}"/>
          </ac:graphicFrameMkLst>
        </pc:graphicFrameChg>
        <pc:graphicFrameChg chg="add del mod modGraphic">
          <ac:chgData name="Douglas FINNIGAN (TP)" userId="f86a53e6-92ca-49df-b319-38bc85d25137" providerId="ADAL" clId="{0049C65B-0B56-4293-900F-E863D615F6E8}" dt="2023-11-05T13:27:48.033" v="461" actId="478"/>
          <ac:graphicFrameMkLst>
            <pc:docMk/>
            <pc:sldMk cId="2652875007" sldId="320"/>
            <ac:graphicFrameMk id="47" creationId="{493000A0-32C7-C5F4-078C-026C1481A76F}"/>
          </ac:graphicFrameMkLst>
        </pc:graphicFrameChg>
        <pc:picChg chg="add del mod">
          <ac:chgData name="Douglas FINNIGAN (TP)" userId="f86a53e6-92ca-49df-b319-38bc85d25137" providerId="ADAL" clId="{0049C65B-0B56-4293-900F-E863D615F6E8}" dt="2023-11-05T12:48:10.852" v="318" actId="478"/>
          <ac:picMkLst>
            <pc:docMk/>
            <pc:sldMk cId="2652875007" sldId="320"/>
            <ac:picMk id="4" creationId="{BDFE452C-3305-AC6C-34C7-5D6E6A75EE8C}"/>
          </ac:picMkLst>
        </pc:picChg>
        <pc:picChg chg="add del mod">
          <ac:chgData name="Douglas FINNIGAN (TP)" userId="f86a53e6-92ca-49df-b319-38bc85d25137" providerId="ADAL" clId="{0049C65B-0B56-4293-900F-E863D615F6E8}" dt="2023-11-05T12:48:07.980" v="316" actId="478"/>
          <ac:picMkLst>
            <pc:docMk/>
            <pc:sldMk cId="2652875007" sldId="320"/>
            <ac:picMk id="5" creationId="{5EBBB42D-2843-7CFC-41EC-DB9BBF7C9CA3}"/>
          </ac:picMkLst>
        </pc:picChg>
        <pc:picChg chg="add del mod">
          <ac:chgData name="Douglas FINNIGAN (TP)" userId="f86a53e6-92ca-49df-b319-38bc85d25137" providerId="ADAL" clId="{0049C65B-0B56-4293-900F-E863D615F6E8}" dt="2023-11-05T12:48:10.403" v="317" actId="478"/>
          <ac:picMkLst>
            <pc:docMk/>
            <pc:sldMk cId="2652875007" sldId="320"/>
            <ac:picMk id="6" creationId="{AF6250F4-70FF-FEE0-DE22-4DF8D8DE94C4}"/>
          </ac:picMkLst>
        </pc:picChg>
        <pc:picChg chg="del">
          <ac:chgData name="Douglas FINNIGAN (TP)" userId="f86a53e6-92ca-49df-b319-38bc85d25137" providerId="ADAL" clId="{0049C65B-0B56-4293-900F-E863D615F6E8}" dt="2023-11-05T12:42:11.125" v="269" actId="478"/>
          <ac:picMkLst>
            <pc:docMk/>
            <pc:sldMk cId="2652875007" sldId="320"/>
            <ac:picMk id="15" creationId="{3E329C91-C324-8963-C3DE-F41FC46E05A7}"/>
          </ac:picMkLst>
        </pc:picChg>
        <pc:picChg chg="del">
          <ac:chgData name="Douglas FINNIGAN (TP)" userId="f86a53e6-92ca-49df-b319-38bc85d25137" providerId="ADAL" clId="{0049C65B-0B56-4293-900F-E863D615F6E8}" dt="2023-11-05T12:42:11.125" v="269" actId="478"/>
          <ac:picMkLst>
            <pc:docMk/>
            <pc:sldMk cId="2652875007" sldId="320"/>
            <ac:picMk id="16" creationId="{D08DC766-FBFB-6EE8-6ADF-0A6EF1423FB6}"/>
          </ac:picMkLst>
        </pc:picChg>
        <pc:picChg chg="add mod">
          <ac:chgData name="Douglas FINNIGAN (TP)" userId="f86a53e6-92ca-49df-b319-38bc85d25137" providerId="ADAL" clId="{0049C65B-0B56-4293-900F-E863D615F6E8}" dt="2023-11-05T13:25:07.906" v="432" actId="1076"/>
          <ac:picMkLst>
            <pc:docMk/>
            <pc:sldMk cId="2652875007" sldId="320"/>
            <ac:picMk id="25" creationId="{D2397E78-C392-20AF-97AE-277663C0B1BA}"/>
          </ac:picMkLst>
        </pc:picChg>
        <pc:picChg chg="add mod">
          <ac:chgData name="Douglas FINNIGAN (TP)" userId="f86a53e6-92ca-49df-b319-38bc85d25137" providerId="ADAL" clId="{0049C65B-0B56-4293-900F-E863D615F6E8}" dt="2023-11-05T13:25:11.298" v="434" actId="1076"/>
          <ac:picMkLst>
            <pc:docMk/>
            <pc:sldMk cId="2652875007" sldId="320"/>
            <ac:picMk id="41" creationId="{50A50EF6-F474-B07D-1ECC-0DDD9F22ED01}"/>
          </ac:picMkLst>
        </pc:picChg>
        <pc:picChg chg="add del mod">
          <ac:chgData name="Douglas FINNIGAN (TP)" userId="f86a53e6-92ca-49df-b319-38bc85d25137" providerId="ADAL" clId="{0049C65B-0B56-4293-900F-E863D615F6E8}" dt="2023-11-05T13:31:30.288" v="498" actId="478"/>
          <ac:picMkLst>
            <pc:docMk/>
            <pc:sldMk cId="2652875007" sldId="320"/>
            <ac:picMk id="49" creationId="{E486D0E5-A6DF-531B-F6AE-51617E1FB221}"/>
          </ac:picMkLst>
        </pc:picChg>
        <pc:picChg chg="add del mod">
          <ac:chgData name="Douglas FINNIGAN (TP)" userId="f86a53e6-92ca-49df-b319-38bc85d25137" providerId="ADAL" clId="{0049C65B-0B56-4293-900F-E863D615F6E8}" dt="2023-11-05T13:31:03.201" v="491" actId="478"/>
          <ac:picMkLst>
            <pc:docMk/>
            <pc:sldMk cId="2652875007" sldId="320"/>
            <ac:picMk id="50" creationId="{D5CD5E1D-B785-DB81-46EC-09994110FFCD}"/>
          </ac:picMkLst>
        </pc:picChg>
        <pc:picChg chg="add mod">
          <ac:chgData name="Douglas FINNIGAN (TP)" userId="f86a53e6-92ca-49df-b319-38bc85d25137" providerId="ADAL" clId="{0049C65B-0B56-4293-900F-E863D615F6E8}" dt="2023-11-05T13:31:16.293" v="494" actId="1076"/>
          <ac:picMkLst>
            <pc:docMk/>
            <pc:sldMk cId="2652875007" sldId="320"/>
            <ac:picMk id="51" creationId="{61D80A4F-AA0F-819E-2BE2-32644B9C6373}"/>
          </ac:picMkLst>
        </pc:picChg>
        <pc:picChg chg="add del mod">
          <ac:chgData name="Douglas FINNIGAN (TP)" userId="f86a53e6-92ca-49df-b319-38bc85d25137" providerId="ADAL" clId="{0049C65B-0B56-4293-900F-E863D615F6E8}" dt="2023-11-05T13:33:39.591" v="510" actId="478"/>
          <ac:picMkLst>
            <pc:docMk/>
            <pc:sldMk cId="2652875007" sldId="320"/>
            <ac:picMk id="52" creationId="{AF99F814-7DE3-67DA-FA83-3727B29F159A}"/>
          </ac:picMkLst>
        </pc:picChg>
        <pc:picChg chg="add del mod">
          <ac:chgData name="Douglas FINNIGAN (TP)" userId="f86a53e6-92ca-49df-b319-38bc85d25137" providerId="ADAL" clId="{0049C65B-0B56-4293-900F-E863D615F6E8}" dt="2023-11-05T13:32:23.664" v="508" actId="478"/>
          <ac:picMkLst>
            <pc:docMk/>
            <pc:sldMk cId="2652875007" sldId="320"/>
            <ac:picMk id="53" creationId="{E98BE2F4-08F0-00E3-12DF-4520890C5860}"/>
          </ac:picMkLst>
        </pc:picChg>
        <pc:cxnChg chg="del">
          <ac:chgData name="Douglas FINNIGAN (TP)" userId="f86a53e6-92ca-49df-b319-38bc85d25137" providerId="ADAL" clId="{0049C65B-0B56-4293-900F-E863D615F6E8}" dt="2023-11-05T12:42:11.125" v="269" actId="478"/>
          <ac:cxnSpMkLst>
            <pc:docMk/>
            <pc:sldMk cId="2652875007" sldId="320"/>
            <ac:cxnSpMk id="11" creationId="{577708D9-FD5E-6141-493C-7E80970FEB84}"/>
          </ac:cxnSpMkLst>
        </pc:cxnChg>
        <pc:cxnChg chg="del">
          <ac:chgData name="Douglas FINNIGAN (TP)" userId="f86a53e6-92ca-49df-b319-38bc85d25137" providerId="ADAL" clId="{0049C65B-0B56-4293-900F-E863D615F6E8}" dt="2023-11-05T12:42:11.125" v="269" actId="478"/>
          <ac:cxnSpMkLst>
            <pc:docMk/>
            <pc:sldMk cId="2652875007" sldId="320"/>
            <ac:cxnSpMk id="12" creationId="{E5AB062F-D1AD-601C-BDDB-D85D4BFE9162}"/>
          </ac:cxnSpMkLst>
        </pc:cxnChg>
        <pc:cxnChg chg="del">
          <ac:chgData name="Douglas FINNIGAN (TP)" userId="f86a53e6-92ca-49df-b319-38bc85d25137" providerId="ADAL" clId="{0049C65B-0B56-4293-900F-E863D615F6E8}" dt="2023-11-05T12:42:11.125" v="269" actId="478"/>
          <ac:cxnSpMkLst>
            <pc:docMk/>
            <pc:sldMk cId="2652875007" sldId="320"/>
            <ac:cxnSpMk id="13" creationId="{EB5F4A0D-D33D-6A3B-A303-B239230B46B8}"/>
          </ac:cxnSpMkLst>
        </pc:cxnChg>
        <pc:cxnChg chg="add del mod">
          <ac:chgData name="Douglas FINNIGAN (TP)" userId="f86a53e6-92ca-49df-b319-38bc85d25137" providerId="ADAL" clId="{0049C65B-0B56-4293-900F-E863D615F6E8}" dt="2023-11-05T12:48:07.980" v="316" actId="478"/>
          <ac:cxnSpMkLst>
            <pc:docMk/>
            <pc:sldMk cId="2652875007" sldId="320"/>
            <ac:cxnSpMk id="19" creationId="{3353A6FD-74B2-8DFF-0ED5-5818D8A83E6E}"/>
          </ac:cxnSpMkLst>
        </pc:cxnChg>
        <pc:cxnChg chg="del">
          <ac:chgData name="Douglas FINNIGAN (TP)" userId="f86a53e6-92ca-49df-b319-38bc85d25137" providerId="ADAL" clId="{0049C65B-0B56-4293-900F-E863D615F6E8}" dt="2023-11-05T12:42:11.125" v="269" actId="478"/>
          <ac:cxnSpMkLst>
            <pc:docMk/>
            <pc:sldMk cId="2652875007" sldId="320"/>
            <ac:cxnSpMk id="26" creationId="{8545D1C0-5ADA-016D-083A-CCE9F2D02E2C}"/>
          </ac:cxnSpMkLst>
        </pc:cxnChg>
        <pc:cxnChg chg="del">
          <ac:chgData name="Douglas FINNIGAN (TP)" userId="f86a53e6-92ca-49df-b319-38bc85d25137" providerId="ADAL" clId="{0049C65B-0B56-4293-900F-E863D615F6E8}" dt="2023-11-05T12:42:11.125" v="269" actId="478"/>
          <ac:cxnSpMkLst>
            <pc:docMk/>
            <pc:sldMk cId="2652875007" sldId="320"/>
            <ac:cxnSpMk id="30" creationId="{CB9BB91A-1EF1-C434-9614-6EE8E8A9C1FC}"/>
          </ac:cxnSpMkLst>
        </pc:cxnChg>
      </pc:sldChg>
    </pc:docChg>
  </pc:docChgLst>
  <pc:docChgLst>
    <pc:chgData name="Douglas FINNIGAN (TP)" userId="f86a53e6-92ca-49df-b319-38bc85d25137" providerId="ADAL" clId="{BF31B392-F4EA-401C-B4C5-13DED94F1B5A}"/>
    <pc:docChg chg="modSld">
      <pc:chgData name="Douglas FINNIGAN (TP)" userId="f86a53e6-92ca-49df-b319-38bc85d25137" providerId="ADAL" clId="{BF31B392-F4EA-401C-B4C5-13DED94F1B5A}" dt="2023-11-02T07:15:14.313" v="22"/>
      <pc:docMkLst>
        <pc:docMk/>
      </pc:docMkLst>
      <pc:sldChg chg="modSp mod">
        <pc:chgData name="Douglas FINNIGAN (TP)" userId="f86a53e6-92ca-49df-b319-38bc85d25137" providerId="ADAL" clId="{BF31B392-F4EA-401C-B4C5-13DED94F1B5A}" dt="2023-11-02T07:01:52.212" v="20" actId="20577"/>
        <pc:sldMkLst>
          <pc:docMk/>
          <pc:sldMk cId="1497460715" sldId="269"/>
        </pc:sldMkLst>
        <pc:spChg chg="mod">
          <ac:chgData name="Douglas FINNIGAN (TP)" userId="f86a53e6-92ca-49df-b319-38bc85d25137" providerId="ADAL" clId="{BF31B392-F4EA-401C-B4C5-13DED94F1B5A}" dt="2023-11-02T07:01:44.488" v="10" actId="14100"/>
          <ac:spMkLst>
            <pc:docMk/>
            <pc:sldMk cId="1497460715" sldId="269"/>
            <ac:spMk id="5" creationId="{7C091F87-0756-07DC-12E0-D822935D0E78}"/>
          </ac:spMkLst>
        </pc:spChg>
        <pc:spChg chg="mod">
          <ac:chgData name="Douglas FINNIGAN (TP)" userId="f86a53e6-92ca-49df-b319-38bc85d25137" providerId="ADAL" clId="{BF31B392-F4EA-401C-B4C5-13DED94F1B5A}" dt="2023-11-02T07:01:49.468" v="15" actId="20577"/>
          <ac:spMkLst>
            <pc:docMk/>
            <pc:sldMk cId="1497460715" sldId="269"/>
            <ac:spMk id="37" creationId="{D2EF4BC2-5419-B5B4-77C2-DED8B3FEF30F}"/>
          </ac:spMkLst>
        </pc:spChg>
        <pc:spChg chg="mod">
          <ac:chgData name="Douglas FINNIGAN (TP)" userId="f86a53e6-92ca-49df-b319-38bc85d25137" providerId="ADAL" clId="{BF31B392-F4EA-401C-B4C5-13DED94F1B5A}" dt="2023-11-02T07:01:52.212" v="20" actId="20577"/>
          <ac:spMkLst>
            <pc:docMk/>
            <pc:sldMk cId="1497460715" sldId="269"/>
            <ac:spMk id="38" creationId="{076F6DE0-0E77-E5E5-E81C-B84DADE520E5}"/>
          </ac:spMkLst>
        </pc:spChg>
      </pc:sldChg>
      <pc:sldChg chg="modSp mod modAnim">
        <pc:chgData name="Douglas FINNIGAN (TP)" userId="f86a53e6-92ca-49df-b319-38bc85d25137" providerId="ADAL" clId="{BF31B392-F4EA-401C-B4C5-13DED94F1B5A}" dt="2023-11-02T07:15:14.313" v="22"/>
        <pc:sldMkLst>
          <pc:docMk/>
          <pc:sldMk cId="285463956" sldId="318"/>
        </pc:sldMkLst>
        <pc:spChg chg="mod">
          <ac:chgData name="Douglas FINNIGAN (TP)" userId="f86a53e6-92ca-49df-b319-38bc85d25137" providerId="ADAL" clId="{BF31B392-F4EA-401C-B4C5-13DED94F1B5A}" dt="2023-11-02T07:15:07.983" v="21" actId="20577"/>
          <ac:spMkLst>
            <pc:docMk/>
            <pc:sldMk cId="285463956" sldId="318"/>
            <ac:spMk id="7" creationId="{CCBEF997-EC84-419C-1984-754041E96BE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DE3D1-619A-47AE-BB72-644193618094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ED51-3957-44BA-A14F-557AFA2B705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0623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3ED51-3957-44BA-A14F-557AFA2B7058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023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3ED51-3957-44BA-A14F-557AFA2B7058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2279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3ED51-3957-44BA-A14F-557AFA2B7058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7582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3ED51-3957-44BA-A14F-557AFA2B7058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2909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3ED51-3957-44BA-A14F-557AFA2B7058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9887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3ED51-3957-44BA-A14F-557AFA2B7058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0056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3ED51-3957-44BA-A14F-557AFA2B7058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20938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3ED51-3957-44BA-A14F-557AFA2B7058}" type="slidenum">
              <a:rPr lang="en-SG" smtClean="0"/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8240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3ED51-3957-44BA-A14F-557AFA2B7058}" type="slidenum">
              <a:rPr lang="en-SG" smtClean="0"/>
              <a:t>56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4652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57194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905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79830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2505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5026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9819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6357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054478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98635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63596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3762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2693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190643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4139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9902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60998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64921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3123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610109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879407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7900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8574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69064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153397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09563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91017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47248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89839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25192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06186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90771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15406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0880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45872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6731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455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92876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800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58744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957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F7AD3-D193-4430-9167-BBF5BE6DEE41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733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700" r:id="rId3"/>
    <p:sldLayoutId id="2147483699" r:id="rId4"/>
    <p:sldLayoutId id="2147483698" r:id="rId5"/>
    <p:sldLayoutId id="2147483697" r:id="rId6"/>
    <p:sldLayoutId id="2147483696" r:id="rId7"/>
    <p:sldLayoutId id="2147483695" r:id="rId8"/>
    <p:sldLayoutId id="2147483694" r:id="rId9"/>
    <p:sldLayoutId id="2147483693" r:id="rId10"/>
    <p:sldLayoutId id="2147483692" r:id="rId11"/>
    <p:sldLayoutId id="2147483691" r:id="rId12"/>
    <p:sldLayoutId id="2147483690" r:id="rId13"/>
    <p:sldLayoutId id="2147483689" r:id="rId14"/>
    <p:sldLayoutId id="2147483688" r:id="rId15"/>
    <p:sldLayoutId id="2147483687" r:id="rId16"/>
    <p:sldLayoutId id="2147483686" r:id="rId17"/>
    <p:sldLayoutId id="2147483685" r:id="rId18"/>
    <p:sldLayoutId id="2147483684" r:id="rId19"/>
    <p:sldLayoutId id="2147483683" r:id="rId20"/>
    <p:sldLayoutId id="2147483682" r:id="rId21"/>
    <p:sldLayoutId id="2147483681" r:id="rId22"/>
    <p:sldLayoutId id="2147483680" r:id="rId23"/>
    <p:sldLayoutId id="2147483679" r:id="rId24"/>
    <p:sldLayoutId id="2147483678" r:id="rId25"/>
    <p:sldLayoutId id="2147483677" r:id="rId26"/>
    <p:sldLayoutId id="2147483676" r:id="rId27"/>
    <p:sldLayoutId id="2147483675" r:id="rId28"/>
    <p:sldLayoutId id="2147483674" r:id="rId29"/>
    <p:sldLayoutId id="2147483673" r:id="rId30"/>
    <p:sldLayoutId id="2147483672" r:id="rId31"/>
    <p:sldLayoutId id="2147483663" r:id="rId32"/>
    <p:sldLayoutId id="2147483664" r:id="rId33"/>
    <p:sldLayoutId id="2147483665" r:id="rId34"/>
    <p:sldLayoutId id="2147483666" r:id="rId35"/>
    <p:sldLayoutId id="2147483667" r:id="rId36"/>
    <p:sldLayoutId id="2147483668" r:id="rId37"/>
    <p:sldLayoutId id="2147483669" r:id="rId38"/>
    <p:sldLayoutId id="2147483670" r:id="rId39"/>
    <p:sldLayoutId id="2147483671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ZufiIwwqFA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EUpWgy-Tuo?feature=oembed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0.png"/><Relationship Id="rId7" Type="http://schemas.openxmlformats.org/officeDocument/2006/relationships/image" Target="../media/image2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200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3.png"/><Relationship Id="rId7" Type="http://schemas.openxmlformats.org/officeDocument/2006/relationships/image" Target="../media/image4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6.png"/><Relationship Id="rId4" Type="http://schemas.openxmlformats.org/officeDocument/2006/relationships/image" Target="../media/image57.png"/><Relationship Id="rId9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w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74.wmf"/><Relationship Id="rId4" Type="http://schemas.openxmlformats.org/officeDocument/2006/relationships/oleObject" Target="../embeddings/oleObject5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7" Type="http://schemas.openxmlformats.org/officeDocument/2006/relationships/image" Target="../media/image77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76.wmf"/><Relationship Id="rId4" Type="http://schemas.openxmlformats.org/officeDocument/2006/relationships/oleObject" Target="../embeddings/oleObject7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6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5.png"/><Relationship Id="rId17" Type="http://schemas.microsoft.com/office/2007/relationships/hdphoto" Target="../media/hdphoto1.wdp"/><Relationship Id="rId2" Type="http://schemas.openxmlformats.org/officeDocument/2006/relationships/image" Target="../media/image88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83.png"/><Relationship Id="rId5" Type="http://schemas.openxmlformats.org/officeDocument/2006/relationships/image" Target="../media/image91.png"/><Relationship Id="rId15" Type="http://schemas.openxmlformats.org/officeDocument/2006/relationships/image" Target="../media/image86.svg"/><Relationship Id="rId10" Type="http://schemas.openxmlformats.org/officeDocument/2006/relationships/image" Target="../media/image82.png"/><Relationship Id="rId4" Type="http://schemas.openxmlformats.org/officeDocument/2006/relationships/image" Target="../media/image90.png"/><Relationship Id="rId9" Type="http://schemas.openxmlformats.org/officeDocument/2006/relationships/image" Target="../media/image81.png"/><Relationship Id="rId1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microsoft.com/office/2007/relationships/hdphoto" Target="../media/hdphoto1.wdp"/><Relationship Id="rId12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102.png"/><Relationship Id="rId5" Type="http://schemas.openxmlformats.org/officeDocument/2006/relationships/image" Target="../media/image81.png"/><Relationship Id="rId10" Type="http://schemas.openxmlformats.org/officeDocument/2006/relationships/image" Target="../media/image86.svg"/><Relationship Id="rId4" Type="http://schemas.openxmlformats.org/officeDocument/2006/relationships/image" Target="../media/image101.png"/><Relationship Id="rId9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0.png"/><Relationship Id="rId4" Type="http://schemas.openxmlformats.org/officeDocument/2006/relationships/image" Target="../media/image10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wmf"/><Relationship Id="rId4" Type="http://schemas.openxmlformats.org/officeDocument/2006/relationships/oleObject" Target="../embeddings/oleObject10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15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12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19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4.wmf"/><Relationship Id="rId4" Type="http://schemas.openxmlformats.org/officeDocument/2006/relationships/oleObject" Target="../embeddings/oleObject16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7" Type="http://schemas.openxmlformats.org/officeDocument/2006/relationships/image" Target="../media/image127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126.wmf"/><Relationship Id="rId4" Type="http://schemas.openxmlformats.org/officeDocument/2006/relationships/oleObject" Target="../embeddings/oleObject1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wmf"/><Relationship Id="rId4" Type="http://schemas.openxmlformats.org/officeDocument/2006/relationships/oleObject" Target="../embeddings/oleObject22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wmf"/><Relationship Id="rId4" Type="http://schemas.openxmlformats.org/officeDocument/2006/relationships/oleObject" Target="../embeddings/oleObject26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8B456E-4494-5E02-5D44-94C4291D92CC}"/>
              </a:ext>
            </a:extLst>
          </p:cNvPr>
          <p:cNvSpPr txBox="1"/>
          <p:nvPr/>
        </p:nvSpPr>
        <p:spPr>
          <a:xfrm>
            <a:off x="2533493" y="3682999"/>
            <a:ext cx="4077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/>
              <a:t>Matrices – Part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689B2-370D-B08A-8131-D8CC3EF8E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828" y="288396"/>
            <a:ext cx="2351137" cy="6598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5EFDDC-CCE6-79DD-9E35-7A0502DA8663}"/>
              </a:ext>
            </a:extLst>
          </p:cNvPr>
          <p:cNvSpPr txBox="1"/>
          <p:nvPr/>
        </p:nvSpPr>
        <p:spPr>
          <a:xfrm>
            <a:off x="1813777" y="2683933"/>
            <a:ext cx="55164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b="1"/>
              <a:t>Game Maths &amp; Physics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9FF759-88CB-670F-0EE7-B9153FD70E1D}"/>
              </a:ext>
            </a:extLst>
          </p:cNvPr>
          <p:cNvSpPr txBox="1"/>
          <p:nvPr/>
        </p:nvSpPr>
        <p:spPr>
          <a:xfrm>
            <a:off x="2594453" y="4419599"/>
            <a:ext cx="39004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>
                <a:solidFill>
                  <a:srgbClr val="00B0F0"/>
                </a:solidFill>
              </a:rPr>
              <a:t>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4265793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2A795F5-92E7-EA72-E930-F7C6609AD307}"/>
              </a:ext>
            </a:extLst>
          </p:cNvPr>
          <p:cNvSpPr txBox="1"/>
          <p:nvPr/>
        </p:nvSpPr>
        <p:spPr>
          <a:xfrm>
            <a:off x="0" y="6627168"/>
            <a:ext cx="2770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900">
                <a:solidFill>
                  <a:schemeClr val="bg1">
                    <a:lumMod val="75000"/>
                  </a:schemeClr>
                </a:solidFill>
              </a:rPr>
              <a:t>https://en.wikipedia.org/wiki/Affine_transformation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66C570-1D52-23FD-AEC5-5782AAF8D9E6}"/>
              </a:ext>
            </a:extLst>
          </p:cNvPr>
          <p:cNvSpPr txBox="1"/>
          <p:nvPr/>
        </p:nvSpPr>
        <p:spPr>
          <a:xfrm>
            <a:off x="238599" y="925910"/>
            <a:ext cx="433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en-US" sz="2800"/>
              <a:t>Parallel lines remain parallel</a:t>
            </a:r>
            <a:endParaRPr lang="en-SG" sz="280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717F206-CB57-9B44-3441-1152B2B47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0" t="15936" r="15855" b="15989"/>
          <a:stretch/>
        </p:blipFill>
        <p:spPr bwMode="auto">
          <a:xfrm>
            <a:off x="267639" y="2343616"/>
            <a:ext cx="2170771" cy="217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F4C34B8F-378A-80D0-1FEC-C42842DF8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308" y="1834625"/>
            <a:ext cx="3188751" cy="31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7F51DECF-44D9-C065-8EAD-726E74674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0" b="16044"/>
          <a:stretch/>
        </p:blipFill>
        <p:spPr bwMode="auto">
          <a:xfrm>
            <a:off x="5694557" y="2343615"/>
            <a:ext cx="3188751" cy="217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8C24A86-8F3A-A61E-54FC-18176CBAD652}"/>
              </a:ext>
            </a:extLst>
          </p:cNvPr>
          <p:cNvGrpSpPr/>
          <p:nvPr/>
        </p:nvGrpSpPr>
        <p:grpSpPr>
          <a:xfrm>
            <a:off x="830621" y="2343615"/>
            <a:ext cx="550128" cy="2170770"/>
            <a:chOff x="901332" y="2259980"/>
            <a:chExt cx="550128" cy="2170770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3B7C991E-AB3D-D388-4D0F-8C9C1A6D9D11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2" y="2259980"/>
              <a:ext cx="0" cy="217077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E6FAFF-79F5-12B6-8A58-433F2E9CE466}"/>
                </a:ext>
              </a:extLst>
            </p:cNvPr>
            <p:cNvCxnSpPr>
              <a:cxnSpLocks/>
            </p:cNvCxnSpPr>
            <p:nvPr/>
          </p:nvCxnSpPr>
          <p:spPr>
            <a:xfrm>
              <a:off x="1168962" y="2259980"/>
              <a:ext cx="0" cy="217077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49FB75-3FCD-77F5-9AD6-399D179C070B}"/>
                </a:ext>
              </a:extLst>
            </p:cNvPr>
            <p:cNvCxnSpPr>
              <a:cxnSpLocks/>
            </p:cNvCxnSpPr>
            <p:nvPr/>
          </p:nvCxnSpPr>
          <p:spPr>
            <a:xfrm>
              <a:off x="1451460" y="2259980"/>
              <a:ext cx="0" cy="217077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E59B98B-7CDE-1493-67C8-ECF33F53BFF6}"/>
              </a:ext>
            </a:extLst>
          </p:cNvPr>
          <p:cNvGrpSpPr/>
          <p:nvPr/>
        </p:nvGrpSpPr>
        <p:grpSpPr>
          <a:xfrm rot="19818715">
            <a:off x="3497182" y="2608546"/>
            <a:ext cx="550128" cy="2170770"/>
            <a:chOff x="901332" y="2259980"/>
            <a:chExt cx="550128" cy="217077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B2CC346-C8E4-E505-874C-0F5C5F1B5BC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2" y="2259980"/>
              <a:ext cx="0" cy="217077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167D9AE-7059-DA4E-C62C-CC853589BC7C}"/>
                </a:ext>
              </a:extLst>
            </p:cNvPr>
            <p:cNvCxnSpPr>
              <a:cxnSpLocks/>
            </p:cNvCxnSpPr>
            <p:nvPr/>
          </p:nvCxnSpPr>
          <p:spPr>
            <a:xfrm>
              <a:off x="1168962" y="2259980"/>
              <a:ext cx="0" cy="217077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62B319C-0300-BDE1-D1B1-CC1096BA943F}"/>
                </a:ext>
              </a:extLst>
            </p:cNvPr>
            <p:cNvCxnSpPr>
              <a:cxnSpLocks/>
            </p:cNvCxnSpPr>
            <p:nvPr/>
          </p:nvCxnSpPr>
          <p:spPr>
            <a:xfrm>
              <a:off x="1451460" y="2259980"/>
              <a:ext cx="0" cy="217077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2884CA-6467-F7AE-27A9-0F8FB250B032}"/>
              </a:ext>
            </a:extLst>
          </p:cNvPr>
          <p:cNvGrpSpPr/>
          <p:nvPr/>
        </p:nvGrpSpPr>
        <p:grpSpPr>
          <a:xfrm>
            <a:off x="5955355" y="2373176"/>
            <a:ext cx="1613934" cy="2141209"/>
            <a:chOff x="6014827" y="2289541"/>
            <a:chExt cx="1613934" cy="214120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6C66B5-2ED8-D4F9-C169-B8FCD4F03F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4827" y="2289541"/>
              <a:ext cx="1053220" cy="214120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65843D-85CC-C4A1-C551-20A4BA145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5184" y="2289541"/>
              <a:ext cx="1053220" cy="214120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296BDD2-0665-24DD-BA71-B2D152467D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75541" y="2289541"/>
              <a:ext cx="1053220" cy="214120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87CB4CD-D5D1-A14D-C19C-E3091079319F}"/>
              </a:ext>
            </a:extLst>
          </p:cNvPr>
          <p:cNvGrpSpPr/>
          <p:nvPr/>
        </p:nvGrpSpPr>
        <p:grpSpPr>
          <a:xfrm rot="5400000">
            <a:off x="1085233" y="2104883"/>
            <a:ext cx="550128" cy="2170770"/>
            <a:chOff x="901332" y="2259980"/>
            <a:chExt cx="550128" cy="217077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A632486-BB3C-C58E-C3A0-78551DB3AC05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2" y="2259980"/>
              <a:ext cx="0" cy="217077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7B546D2-7EF6-66EE-2722-4B54484CBE67}"/>
                </a:ext>
              </a:extLst>
            </p:cNvPr>
            <p:cNvCxnSpPr>
              <a:cxnSpLocks/>
            </p:cNvCxnSpPr>
            <p:nvPr/>
          </p:nvCxnSpPr>
          <p:spPr>
            <a:xfrm>
              <a:off x="1168962" y="2259980"/>
              <a:ext cx="0" cy="217077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F2B7F8-7872-D6AA-FA89-49261EB5468B}"/>
                </a:ext>
              </a:extLst>
            </p:cNvPr>
            <p:cNvCxnSpPr>
              <a:cxnSpLocks/>
            </p:cNvCxnSpPr>
            <p:nvPr/>
          </p:nvCxnSpPr>
          <p:spPr>
            <a:xfrm>
              <a:off x="1451460" y="2259980"/>
              <a:ext cx="0" cy="217077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663C1E5-4161-DC3A-1AE0-10DFAF4E4314}"/>
              </a:ext>
            </a:extLst>
          </p:cNvPr>
          <p:cNvGrpSpPr/>
          <p:nvPr/>
        </p:nvGrpSpPr>
        <p:grpSpPr>
          <a:xfrm rot="3601216">
            <a:off x="3807931" y="2115366"/>
            <a:ext cx="550128" cy="2170770"/>
            <a:chOff x="901332" y="2259980"/>
            <a:chExt cx="550128" cy="217077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A7B2B7-2DB1-B390-1E7E-0CE630A5789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2" y="2259980"/>
              <a:ext cx="0" cy="217077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8310271-ED5C-5882-1E0B-AFE22AED94A7}"/>
                </a:ext>
              </a:extLst>
            </p:cNvPr>
            <p:cNvCxnSpPr>
              <a:cxnSpLocks/>
            </p:cNvCxnSpPr>
            <p:nvPr/>
          </p:nvCxnSpPr>
          <p:spPr>
            <a:xfrm>
              <a:off x="1168962" y="2259980"/>
              <a:ext cx="0" cy="217077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A488C3-26FB-81BB-3248-40740F56AC43}"/>
                </a:ext>
              </a:extLst>
            </p:cNvPr>
            <p:cNvCxnSpPr>
              <a:cxnSpLocks/>
            </p:cNvCxnSpPr>
            <p:nvPr/>
          </p:nvCxnSpPr>
          <p:spPr>
            <a:xfrm>
              <a:off x="1451460" y="2259980"/>
              <a:ext cx="0" cy="217077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B22A30-C45E-9E2E-0659-77940A0AB8F7}"/>
              </a:ext>
            </a:extLst>
          </p:cNvPr>
          <p:cNvGrpSpPr/>
          <p:nvPr/>
        </p:nvGrpSpPr>
        <p:grpSpPr>
          <a:xfrm rot="5400000">
            <a:off x="7186483" y="1928101"/>
            <a:ext cx="550129" cy="2451672"/>
            <a:chOff x="901332" y="2259980"/>
            <a:chExt cx="550129" cy="245167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FC0B49-860C-D3D2-E867-D3490EA4FCD4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2" y="2259980"/>
              <a:ext cx="0" cy="217077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B2C0782-82D9-A7F5-22B3-E812B64B8880}"/>
                </a:ext>
              </a:extLst>
            </p:cNvPr>
            <p:cNvCxnSpPr>
              <a:cxnSpLocks/>
            </p:cNvCxnSpPr>
            <p:nvPr/>
          </p:nvCxnSpPr>
          <p:spPr>
            <a:xfrm>
              <a:off x="1168962" y="2397761"/>
              <a:ext cx="0" cy="217077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7BD8495-354B-4CB9-532D-57CD5A93C521}"/>
                </a:ext>
              </a:extLst>
            </p:cNvPr>
            <p:cNvCxnSpPr>
              <a:cxnSpLocks/>
            </p:cNvCxnSpPr>
            <p:nvPr/>
          </p:nvCxnSpPr>
          <p:spPr>
            <a:xfrm>
              <a:off x="1451461" y="2540882"/>
              <a:ext cx="0" cy="217077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8E8BDE8-F007-8C9F-F7D6-94EBFE06E95D}"/>
              </a:ext>
            </a:extLst>
          </p:cNvPr>
          <p:cNvSpPr txBox="1"/>
          <p:nvPr/>
        </p:nvSpPr>
        <p:spPr>
          <a:xfrm>
            <a:off x="238599" y="53720"/>
            <a:ext cx="55132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Affine transformations</a:t>
            </a:r>
            <a:endParaRPr lang="en-SG" sz="4400"/>
          </a:p>
        </p:txBody>
      </p:sp>
    </p:spTree>
    <p:extLst>
      <p:ext uri="{BB962C8B-B14F-4D97-AF65-F5344CB8AC3E}">
        <p14:creationId xmlns:p14="http://schemas.microsoft.com/office/powerpoint/2010/main" val="1123879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C94B13A-135F-E3E5-D838-2EEE4A884726}"/>
              </a:ext>
            </a:extLst>
          </p:cNvPr>
          <p:cNvSpPr txBox="1"/>
          <p:nvPr/>
        </p:nvSpPr>
        <p:spPr>
          <a:xfrm>
            <a:off x="2966649" y="2303385"/>
            <a:ext cx="14442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en-US" sz="2000">
                <a:solidFill>
                  <a:srgbClr val="FF0000"/>
                </a:solidFill>
              </a:rPr>
              <a:t>not colinear</a:t>
            </a:r>
            <a:endParaRPr lang="en-SG" sz="2000">
              <a:solidFill>
                <a:srgbClr val="FF0000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45B2B86-2AE8-5906-2428-5834598D7896}"/>
              </a:ext>
            </a:extLst>
          </p:cNvPr>
          <p:cNvGrpSpPr/>
          <p:nvPr/>
        </p:nvGrpSpPr>
        <p:grpSpPr>
          <a:xfrm>
            <a:off x="722686" y="961513"/>
            <a:ext cx="3792113" cy="1414783"/>
            <a:chOff x="715252" y="968947"/>
            <a:chExt cx="4611383" cy="17204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3845B7-62E8-3FC2-375E-0692278E666E}"/>
                </a:ext>
              </a:extLst>
            </p:cNvPr>
            <p:cNvSpPr/>
            <p:nvPr/>
          </p:nvSpPr>
          <p:spPr>
            <a:xfrm>
              <a:off x="1044494" y="1205288"/>
              <a:ext cx="1314256" cy="1314256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CB221B7-4548-BBA7-51B7-2D9055F3E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4844" y="1005302"/>
              <a:ext cx="1679260" cy="1684086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048AAC-54F5-8C6F-7981-8C5D7E1421C7}"/>
                </a:ext>
              </a:extLst>
            </p:cNvPr>
            <p:cNvCxnSpPr>
              <a:cxnSpLocks/>
            </p:cNvCxnSpPr>
            <p:nvPr/>
          </p:nvCxnSpPr>
          <p:spPr>
            <a:xfrm>
              <a:off x="715252" y="1205288"/>
              <a:ext cx="200432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A70000D-57A9-F372-9B72-73821EDB1D0A}"/>
                </a:ext>
              </a:extLst>
            </p:cNvPr>
            <p:cNvCxnSpPr>
              <a:cxnSpLocks/>
            </p:cNvCxnSpPr>
            <p:nvPr/>
          </p:nvCxnSpPr>
          <p:spPr>
            <a:xfrm>
              <a:off x="3322315" y="1203907"/>
              <a:ext cx="200432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27709E9-8A5E-FD76-42A2-C66351B7B9D4}"/>
                </a:ext>
              </a:extLst>
            </p:cNvPr>
            <p:cNvCxnSpPr/>
            <p:nvPr/>
          </p:nvCxnSpPr>
          <p:spPr>
            <a:xfrm>
              <a:off x="2739006" y="1878998"/>
              <a:ext cx="51963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3915256-A354-8C89-0189-FAEDA67993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389" y="1149915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FD763D-F8AE-6931-C2BD-C47174AFE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516" y="1149915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79CD2A7-8DF8-F8AA-77AF-C13F407FC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8644" y="1149915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C3ADC2-E8B4-69DA-6E40-B58A03E57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242" y="1141370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0F14EAA-22A6-0386-0D61-F1422D212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4370" y="968947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7A3989C-4CAF-5FFB-80AA-02EC7E7C2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498" y="1141370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2AA6896-E7A7-245C-C1A5-AB496A417FDF}"/>
              </a:ext>
            </a:extLst>
          </p:cNvPr>
          <p:cNvSpPr txBox="1"/>
          <p:nvPr/>
        </p:nvSpPr>
        <p:spPr>
          <a:xfrm>
            <a:off x="238599" y="53720"/>
            <a:ext cx="67494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Non-affine transformations</a:t>
            </a:r>
            <a:endParaRPr lang="en-SG" sz="44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D702BC2-1DED-A380-D6F2-0A553CD150DE}"/>
              </a:ext>
            </a:extLst>
          </p:cNvPr>
          <p:cNvSpPr txBox="1"/>
          <p:nvPr/>
        </p:nvSpPr>
        <p:spPr>
          <a:xfrm>
            <a:off x="989785" y="4181475"/>
            <a:ext cx="3648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en-US">
                <a:solidFill>
                  <a:srgbClr val="FF0000"/>
                </a:solidFill>
              </a:rPr>
              <a:t>Ratios of distances are </a:t>
            </a:r>
            <a:r>
              <a:rPr lang="en-SG" altLang="en-US" i="1">
                <a:solidFill>
                  <a:srgbClr val="FF0000"/>
                </a:solidFill>
              </a:rPr>
              <a:t>not</a:t>
            </a:r>
            <a:r>
              <a:rPr lang="en-SG" altLang="en-US">
                <a:solidFill>
                  <a:srgbClr val="FF0000"/>
                </a:solidFill>
              </a:rPr>
              <a:t> preserved</a:t>
            </a:r>
            <a:endParaRPr lang="en-SG">
              <a:solidFill>
                <a:srgbClr val="FF0000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48AC6A6-600B-0EC5-921F-C11986ACA313}"/>
              </a:ext>
            </a:extLst>
          </p:cNvPr>
          <p:cNvGrpSpPr/>
          <p:nvPr/>
        </p:nvGrpSpPr>
        <p:grpSpPr>
          <a:xfrm>
            <a:off x="1015919" y="4709289"/>
            <a:ext cx="3437136" cy="1437637"/>
            <a:chOff x="1008484" y="4855085"/>
            <a:chExt cx="4179715" cy="174823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50DA496-9856-E6D0-F330-936B4F329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8939" y="4919232"/>
              <a:ext cx="1679260" cy="1684086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74B204E-ECA0-008B-B3C2-AF12CFDB2DBF}"/>
                </a:ext>
              </a:extLst>
            </p:cNvPr>
            <p:cNvSpPr/>
            <p:nvPr/>
          </p:nvSpPr>
          <p:spPr>
            <a:xfrm>
              <a:off x="1068589" y="5124766"/>
              <a:ext cx="1314256" cy="1314256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33EC9F1-17CE-F33D-62C6-5AAB7AEDBA1D}"/>
                </a:ext>
              </a:extLst>
            </p:cNvPr>
            <p:cNvCxnSpPr/>
            <p:nvPr/>
          </p:nvCxnSpPr>
          <p:spPr>
            <a:xfrm>
              <a:off x="2763101" y="5798476"/>
              <a:ext cx="51963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485E80D-104D-5A20-8B57-C0BA21207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484" y="5069393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2B6B908-469E-B88E-A18A-96005DE107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612" y="5069393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BACC32C-EF18-5E36-DB17-0D62F9361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2740" y="5069393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73C33D4-141F-DC6B-4BC7-387981C91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1337" y="5060849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DE8BB5F-FD22-5E35-6495-36FC28892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8465" y="4855085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76BE521-68F0-DCA7-5B7D-6625EECEF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593" y="5060849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2171926-312F-9AB6-1CC3-1B0D54DF2681}"/>
                </a:ext>
              </a:extLst>
            </p:cNvPr>
            <p:cNvCxnSpPr>
              <a:cxnSpLocks/>
              <a:stCxn id="38" idx="2"/>
              <a:endCxn id="39" idx="6"/>
            </p:cNvCxnSpPr>
            <p:nvPr/>
          </p:nvCxnSpPr>
          <p:spPr>
            <a:xfrm>
              <a:off x="1008484" y="5128838"/>
              <a:ext cx="777339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B5E7168-3C96-9AEE-5CAE-180FCC245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5482" y="4914530"/>
              <a:ext cx="684759" cy="20759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5B8FED1-701E-1E97-D2AE-51AAB1DC34D1}"/>
              </a:ext>
            </a:extLst>
          </p:cNvPr>
          <p:cNvSpPr txBox="1"/>
          <p:nvPr/>
        </p:nvSpPr>
        <p:spPr>
          <a:xfrm>
            <a:off x="1765522" y="6146926"/>
            <a:ext cx="2873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en-US">
                <a:solidFill>
                  <a:srgbClr val="FF0000"/>
                </a:solidFill>
              </a:rPr>
              <a:t>Parallelism is </a:t>
            </a:r>
            <a:r>
              <a:rPr lang="en-SG" altLang="en-US" i="1">
                <a:solidFill>
                  <a:srgbClr val="FF0000"/>
                </a:solidFill>
              </a:rPr>
              <a:t>not</a:t>
            </a:r>
            <a:r>
              <a:rPr lang="en-SG" altLang="en-US">
                <a:solidFill>
                  <a:srgbClr val="FF0000"/>
                </a:solidFill>
              </a:rPr>
              <a:t> preserved</a:t>
            </a:r>
            <a:endParaRPr lang="en-SG">
              <a:solidFill>
                <a:srgbClr val="FF0000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3A9747B-3004-4CA1-73DC-2F975C7D0B0D}"/>
              </a:ext>
            </a:extLst>
          </p:cNvPr>
          <p:cNvGrpSpPr/>
          <p:nvPr/>
        </p:nvGrpSpPr>
        <p:grpSpPr>
          <a:xfrm>
            <a:off x="1001638" y="2774365"/>
            <a:ext cx="3458680" cy="1433771"/>
            <a:chOff x="994204" y="2924061"/>
            <a:chExt cx="4205914" cy="174353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8BA6AB7-A0E3-5605-1980-CEB70BF25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4844" y="2983506"/>
              <a:ext cx="1679260" cy="1684086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460274A-1D52-BAB9-A631-3C0786ECDF13}"/>
                </a:ext>
              </a:extLst>
            </p:cNvPr>
            <p:cNvCxnSpPr>
              <a:cxnSpLocks/>
              <a:endCxn id="86" idx="6"/>
            </p:cNvCxnSpPr>
            <p:nvPr/>
          </p:nvCxnSpPr>
          <p:spPr>
            <a:xfrm flipV="1">
              <a:off x="3514496" y="3772676"/>
              <a:ext cx="1685622" cy="387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343D6CC-319D-4F00-E005-41A8D3570C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4813" y="3159512"/>
              <a:ext cx="1293763" cy="1100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3CC7A78-2E83-E8FD-BBFE-3BE9DA2C7FDD}"/>
                </a:ext>
              </a:extLst>
            </p:cNvPr>
            <p:cNvSpPr/>
            <p:nvPr/>
          </p:nvSpPr>
          <p:spPr>
            <a:xfrm>
              <a:off x="1044494" y="3174993"/>
              <a:ext cx="1314256" cy="1314256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E262D52-42B8-7445-B068-F34DA804DECA}"/>
                </a:ext>
              </a:extLst>
            </p:cNvPr>
            <p:cNvCxnSpPr>
              <a:cxnSpLocks/>
              <a:endCxn id="77" idx="6"/>
            </p:cNvCxnSpPr>
            <p:nvPr/>
          </p:nvCxnSpPr>
          <p:spPr>
            <a:xfrm flipV="1">
              <a:off x="1038948" y="3178424"/>
              <a:ext cx="1372062" cy="583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7AC5E71-2821-DDF6-6817-392EB7FC8E6E}"/>
                </a:ext>
              </a:extLst>
            </p:cNvPr>
            <p:cNvCxnSpPr/>
            <p:nvPr/>
          </p:nvCxnSpPr>
          <p:spPr>
            <a:xfrm>
              <a:off x="2739006" y="3848703"/>
              <a:ext cx="51963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FA3100F-2E97-3474-ADC7-E474718B9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242" y="3111076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15D6B79-AF8C-5AE4-63DB-9E322080A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4370" y="2924061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24E2CEF-F297-AA71-62A9-13E7B49FC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498" y="3111076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AF4BFAD-44E5-483A-12AD-8F9375A6E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454" y="3123815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9BBCF9F-9C8A-DFF2-3578-36655EF26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3581" y="3123815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599B5BF-C5BE-28A5-2B06-8ACDF2A87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4370" y="3715294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DDBC059-CEE9-FC61-C911-C43A25C12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8833" y="3715294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C146E42-791E-2B90-87DB-934A6A967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799" y="3118979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061C236-9BA6-E8A6-D7F5-46C50294D27E}"/>
                </a:ext>
              </a:extLst>
            </p:cNvPr>
            <p:cNvCxnSpPr>
              <a:cxnSpLocks/>
              <a:endCxn id="85" idx="6"/>
            </p:cNvCxnSpPr>
            <p:nvPr/>
          </p:nvCxnSpPr>
          <p:spPr>
            <a:xfrm flipV="1">
              <a:off x="1036698" y="3772034"/>
              <a:ext cx="1372062" cy="583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64BF25A-9C3D-5F02-EB22-B8CE9EA37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4204" y="3717425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BAD52A7-5944-3074-510C-0C6573A59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331" y="3717425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9B8015E-1832-01CA-551B-54940B01B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8549" y="3712589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EA6CA57-78E2-4525-080E-E1A722A0B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9907" y="3713231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14338" name="Picture 2" descr="opencv - How to create a 2D perspective transform matrix from individual  components? - Stack Overflow">
            <a:extLst>
              <a:ext uri="{FF2B5EF4-FFF2-40B4-BE49-F238E27FC236}">
                <a16:creationId xmlns:a16="http://schemas.microsoft.com/office/drawing/2014/main" id="{AE809996-2BD3-A9C7-4362-F02658834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88" b="29437"/>
          <a:stretch/>
        </p:blipFill>
        <p:spPr bwMode="auto">
          <a:xfrm>
            <a:off x="5832842" y="1195897"/>
            <a:ext cx="1597446" cy="15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DC7AA85-9A4C-DC71-1D4A-A9F7D0592EF4}"/>
              </a:ext>
            </a:extLst>
          </p:cNvPr>
          <p:cNvGrpSpPr/>
          <p:nvPr/>
        </p:nvGrpSpPr>
        <p:grpSpPr>
          <a:xfrm>
            <a:off x="5862661" y="2797369"/>
            <a:ext cx="1654989" cy="2185921"/>
            <a:chOff x="5932710" y="3003743"/>
            <a:chExt cx="1889915" cy="2496213"/>
          </a:xfrm>
        </p:grpSpPr>
        <p:pic>
          <p:nvPicPr>
            <p:cNvPr id="95" name="Picture 2" descr="opencv - How to create a 2D perspective transform matrix from individual  components? - Stack Overflow">
              <a:extLst>
                <a:ext uri="{FF2B5EF4-FFF2-40B4-BE49-F238E27FC236}">
                  <a16:creationId xmlns:a16="http://schemas.microsoft.com/office/drawing/2014/main" id="{66CA31B2-C097-594F-389F-AF26414BD3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67" b="29437"/>
            <a:stretch/>
          </p:blipFill>
          <p:spPr bwMode="auto">
            <a:xfrm>
              <a:off x="5932710" y="3622373"/>
              <a:ext cx="1889915" cy="187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598DA63-DA9D-A554-B2E4-5CB5070D757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7101" y="3217402"/>
              <a:ext cx="42731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3B8A6B6-14A6-5E3E-2DD5-B7813409A3AD}"/>
              </a:ext>
            </a:extLst>
          </p:cNvPr>
          <p:cNvSpPr txBox="1"/>
          <p:nvPr/>
        </p:nvSpPr>
        <p:spPr>
          <a:xfrm>
            <a:off x="5264144" y="5100539"/>
            <a:ext cx="32270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altLang="en-US" sz="2000">
                <a:solidFill>
                  <a:srgbClr val="FF0000"/>
                </a:solidFill>
              </a:rPr>
              <a:t>A perspective transformation is non-affine (why?)</a:t>
            </a:r>
            <a:endParaRPr lang="en-SG" sz="200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11C363-0613-B30A-3307-5D4259A38B12}"/>
              </a:ext>
            </a:extLst>
          </p:cNvPr>
          <p:cNvSpPr txBox="1"/>
          <p:nvPr/>
        </p:nvSpPr>
        <p:spPr>
          <a:xfrm rot="21143943">
            <a:off x="7019200" y="5820035"/>
            <a:ext cx="1723954" cy="584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SG" altLang="en-US" sz="1600">
                <a:solidFill>
                  <a:schemeClr val="bg1"/>
                </a:solidFill>
              </a:rPr>
              <a:t>Do parallel lines remain parallel?</a:t>
            </a:r>
            <a:endParaRPr lang="en-SG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9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1" grpId="0"/>
      <p:bldP spid="76" grpId="0"/>
      <p:bldP spid="97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52EE0F-CE2D-B19B-698E-8432EA1FAE9B}"/>
              </a:ext>
            </a:extLst>
          </p:cNvPr>
          <p:cNvSpPr txBox="1"/>
          <p:nvPr/>
        </p:nvSpPr>
        <p:spPr>
          <a:xfrm rot="21065720">
            <a:off x="3016253" y="2420113"/>
            <a:ext cx="31114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/>
              <a:t>Rotation</a:t>
            </a:r>
            <a:endParaRPr lang="en-SG" sz="6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6582B-AD48-C5CD-A91A-6FC9310ED3EF}"/>
              </a:ext>
            </a:extLst>
          </p:cNvPr>
          <p:cNvSpPr txBox="1"/>
          <p:nvPr/>
        </p:nvSpPr>
        <p:spPr>
          <a:xfrm>
            <a:off x="1765653" y="3628940"/>
            <a:ext cx="576290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via </a:t>
            </a:r>
            <a:r>
              <a:rPr lang="en-US" altLang="en-US" sz="4400">
                <a:solidFill>
                  <a:srgbClr val="00B0F0"/>
                </a:solidFill>
              </a:rPr>
              <a:t>matrix multiplication</a:t>
            </a:r>
            <a:endParaRPr lang="en-SG" sz="44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757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Rotation matrix derivation (step-by-step prove)">
            <a:hlinkClick r:id="" action="ppaction://media"/>
            <a:extLst>
              <a:ext uri="{FF2B5EF4-FFF2-40B4-BE49-F238E27FC236}">
                <a16:creationId xmlns:a16="http://schemas.microsoft.com/office/drawing/2014/main" id="{E4960183-FF4F-588F-DD9C-1899B720CC5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761139"/>
            <a:ext cx="9130064" cy="51584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AA2DFF-0AED-FE7C-86DA-C98EF89D0FCD}"/>
              </a:ext>
            </a:extLst>
          </p:cNvPr>
          <p:cNvSpPr/>
          <p:nvPr/>
        </p:nvSpPr>
        <p:spPr>
          <a:xfrm>
            <a:off x="97536" y="144679"/>
            <a:ext cx="7961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/>
              <a:t>Let’s watch this first – a very clear (and brief!) derivation of the 2D rotation matrix.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024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Math for Game Developers: Rotating Vectors (with proof)">
            <a:hlinkClick r:id="" action="ppaction://media"/>
            <a:extLst>
              <a:ext uri="{FF2B5EF4-FFF2-40B4-BE49-F238E27FC236}">
                <a16:creationId xmlns:a16="http://schemas.microsoft.com/office/drawing/2014/main" id="{BF43677F-04E4-1B2F-5FE6-1C7B134B4B4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774277"/>
            <a:ext cx="9144000" cy="51663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ED36D1-6068-4D83-F6EB-1BE04514A36C}"/>
              </a:ext>
            </a:extLst>
          </p:cNvPr>
          <p:cNvSpPr/>
          <p:nvPr/>
        </p:nvSpPr>
        <p:spPr>
          <a:xfrm>
            <a:off x="6095999" y="5959587"/>
            <a:ext cx="30205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/>
              <a:t>You should watch this after class (37m)</a:t>
            </a:r>
            <a:endParaRPr lang="en-SG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86BE5-F625-3802-5F43-94913094F1D7}"/>
              </a:ext>
            </a:extLst>
          </p:cNvPr>
          <p:cNvSpPr txBox="1"/>
          <p:nvPr/>
        </p:nvSpPr>
        <p:spPr>
          <a:xfrm>
            <a:off x="11022" y="6627168"/>
            <a:ext cx="26305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900">
                <a:solidFill>
                  <a:schemeClr val="bg1">
                    <a:lumMod val="75000"/>
                  </a:schemeClr>
                </a:solidFill>
              </a:rPr>
              <a:t>https://www.youtube.com/watch?v=tEUpWgy-Tuo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AD15A6-90B7-06F0-A83A-E97BB3E32EA5}"/>
              </a:ext>
            </a:extLst>
          </p:cNvPr>
          <p:cNvSpPr/>
          <p:nvPr/>
        </p:nvSpPr>
        <p:spPr>
          <a:xfrm>
            <a:off x="6454987" y="6210199"/>
            <a:ext cx="26890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/>
              <a:t>A long video, but worth watching!</a:t>
            </a:r>
            <a:endParaRPr lang="en-SG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E47C4D-1876-EF7F-D045-F95C82FBEE72}"/>
              </a:ext>
            </a:extLst>
          </p:cNvPr>
          <p:cNvSpPr/>
          <p:nvPr/>
        </p:nvSpPr>
        <p:spPr>
          <a:xfrm>
            <a:off x="133435" y="196938"/>
            <a:ext cx="26890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This is here for your reference.</a:t>
            </a:r>
            <a:endParaRPr lang="en-SG" sz="1400"/>
          </a:p>
        </p:txBody>
      </p:sp>
    </p:spTree>
    <p:extLst>
      <p:ext uri="{BB962C8B-B14F-4D97-AF65-F5344CB8AC3E}">
        <p14:creationId xmlns:p14="http://schemas.microsoft.com/office/powerpoint/2010/main" val="143406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EAAA54-3C28-624A-7D47-1CD59F3219AF}"/>
              </a:ext>
            </a:extLst>
          </p:cNvPr>
          <p:cNvSpPr txBox="1"/>
          <p:nvPr/>
        </p:nvSpPr>
        <p:spPr>
          <a:xfrm>
            <a:off x="150213" y="32300"/>
            <a:ext cx="78104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Rotation via </a:t>
            </a:r>
            <a:r>
              <a:rPr lang="en-US" altLang="en-US" sz="4400">
                <a:solidFill>
                  <a:srgbClr val="00B0F0"/>
                </a:solidFill>
              </a:rPr>
              <a:t>matrix multiplication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D36863-56F4-4C77-A058-DB6E9C65FBB1}"/>
              </a:ext>
            </a:extLst>
          </p:cNvPr>
          <p:cNvSpPr/>
          <p:nvPr/>
        </p:nvSpPr>
        <p:spPr>
          <a:xfrm>
            <a:off x="1081144" y="2051680"/>
            <a:ext cx="2737023" cy="273702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B4A2858-12D3-0CF4-A7D2-5B7A5B7C342D}"/>
              </a:ext>
            </a:extLst>
          </p:cNvPr>
          <p:cNvGrpSpPr/>
          <p:nvPr/>
        </p:nvGrpSpPr>
        <p:grpSpPr>
          <a:xfrm>
            <a:off x="3096403" y="2260496"/>
            <a:ext cx="492277" cy="1155658"/>
            <a:chOff x="3387108" y="2023125"/>
            <a:chExt cx="492277" cy="115565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C56479-DBB5-DCC7-CAF7-74CC0E562A4B}"/>
                </a:ext>
              </a:extLst>
            </p:cNvPr>
            <p:cNvCxnSpPr>
              <a:cxnSpLocks/>
            </p:cNvCxnSpPr>
            <p:nvPr/>
          </p:nvCxnSpPr>
          <p:spPr>
            <a:xfrm>
              <a:off x="3387108" y="2023125"/>
              <a:ext cx="0" cy="1155658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9D9361C-5F1C-6157-48F6-07FE7DBD1CEA}"/>
                    </a:ext>
                  </a:extLst>
                </p:cNvPr>
                <p:cNvSpPr txBox="1"/>
                <p:nvPr/>
              </p:nvSpPr>
              <p:spPr>
                <a:xfrm>
                  <a:off x="3442278" y="2510834"/>
                  <a:ext cx="43710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SG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SG" sz="14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𝐬𝐢𝐧</m:t>
                            </m:r>
                          </m:fName>
                          <m:e>
                            <m:r>
                              <a:rPr lang="en-SG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func>
                      </m:oMath>
                    </m:oMathPara>
                  </a14:m>
                  <a:endParaRPr lang="en-SG" sz="1400" b="1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9D9361C-5F1C-6157-48F6-07FE7DBD1C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2278" y="2510834"/>
                  <a:ext cx="437107" cy="215444"/>
                </a:xfrm>
                <a:prstGeom prst="rect">
                  <a:avLst/>
                </a:prstGeom>
                <a:blipFill>
                  <a:blip r:embed="rId2"/>
                  <a:stretch>
                    <a:fillRect l="-9722" r="-8333" b="-571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9217CE-C17B-020B-BC7B-A0F7C7064D1B}"/>
              </a:ext>
            </a:extLst>
          </p:cNvPr>
          <p:cNvGrpSpPr/>
          <p:nvPr/>
        </p:nvGrpSpPr>
        <p:grpSpPr>
          <a:xfrm>
            <a:off x="2449655" y="2220127"/>
            <a:ext cx="684257" cy="227269"/>
            <a:chOff x="2740360" y="1982756"/>
            <a:chExt cx="684257" cy="22726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4658D13-58D2-4BD9-C5BA-A4A18C23B8C0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H="1">
              <a:off x="2740360" y="1982756"/>
              <a:ext cx="684257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F478423-020C-C041-831B-78BCB9FFBFA2}"/>
                    </a:ext>
                  </a:extLst>
                </p:cNvPr>
                <p:cNvSpPr txBox="1"/>
                <p:nvPr/>
              </p:nvSpPr>
              <p:spPr>
                <a:xfrm>
                  <a:off x="2809054" y="1994581"/>
                  <a:ext cx="46756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SG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SG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𝒄𝒐𝒔</m:t>
                            </m:r>
                          </m:fName>
                          <m:e>
                            <m:r>
                              <a:rPr lang="en-SG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func>
                      </m:oMath>
                    </m:oMathPara>
                  </a14:m>
                  <a:endParaRPr lang="en-SG" sz="1400" b="1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F478423-020C-C041-831B-78BCB9FFBF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9054" y="1994581"/>
                  <a:ext cx="467564" cy="215444"/>
                </a:xfrm>
                <a:prstGeom prst="rect">
                  <a:avLst/>
                </a:prstGeom>
                <a:blipFill>
                  <a:blip r:embed="rId3"/>
                  <a:stretch>
                    <a:fillRect l="-3896" r="-9091" b="-8571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43B6B9-811D-4931-4AF2-43859D07E85D}"/>
              </a:ext>
            </a:extLst>
          </p:cNvPr>
          <p:cNvCxnSpPr>
            <a:cxnSpLocks/>
          </p:cNvCxnSpPr>
          <p:nvPr/>
        </p:nvCxnSpPr>
        <p:spPr>
          <a:xfrm>
            <a:off x="2449655" y="1615694"/>
            <a:ext cx="0" cy="3600920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C6ADF5-EFAB-C8A9-CC1B-9DE61614EDE6}"/>
              </a:ext>
            </a:extLst>
          </p:cNvPr>
          <p:cNvCxnSpPr>
            <a:cxnSpLocks/>
          </p:cNvCxnSpPr>
          <p:nvPr/>
        </p:nvCxnSpPr>
        <p:spPr>
          <a:xfrm flipH="1">
            <a:off x="717823" y="3420192"/>
            <a:ext cx="3730102" cy="0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A084CF-3074-D468-72A0-A39E3510A4DC}"/>
              </a:ext>
            </a:extLst>
          </p:cNvPr>
          <p:cNvCxnSpPr>
            <a:cxnSpLocks/>
            <a:endCxn id="16" idx="7"/>
          </p:cNvCxnSpPr>
          <p:nvPr/>
        </p:nvCxnSpPr>
        <p:spPr>
          <a:xfrm flipV="1">
            <a:off x="2449655" y="2191581"/>
            <a:ext cx="672433" cy="122457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19B8172-3F41-D66E-BFA9-293F8E0DB52E}"/>
              </a:ext>
            </a:extLst>
          </p:cNvPr>
          <p:cNvSpPr/>
          <p:nvPr/>
        </p:nvSpPr>
        <p:spPr>
          <a:xfrm>
            <a:off x="3053172" y="2179757"/>
            <a:ext cx="80739" cy="80739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01CF60-3D35-2F1A-A31E-A9677AF35990}"/>
              </a:ext>
            </a:extLst>
          </p:cNvPr>
          <p:cNvGrpSpPr/>
          <p:nvPr/>
        </p:nvGrpSpPr>
        <p:grpSpPr>
          <a:xfrm>
            <a:off x="2449655" y="3474344"/>
            <a:ext cx="724371" cy="303390"/>
            <a:chOff x="2740360" y="3236973"/>
            <a:chExt cx="724371" cy="303390"/>
          </a:xfrm>
        </p:grpSpPr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88C3E435-0EB9-40AE-C1C1-A8E9E07AE2B8}"/>
                </a:ext>
              </a:extLst>
            </p:cNvPr>
            <p:cNvSpPr/>
            <p:nvPr/>
          </p:nvSpPr>
          <p:spPr>
            <a:xfrm rot="5400000">
              <a:off x="3016114" y="2961219"/>
              <a:ext cx="132748" cy="684256"/>
            </a:xfrm>
            <a:prstGeom prst="rightBrace">
              <a:avLst>
                <a:gd name="adj1" fmla="val 79303"/>
                <a:gd name="adj2" fmla="val 50000"/>
              </a:avLst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A2D9FD0-EE6C-CD32-13FB-D3CBD6D99393}"/>
                    </a:ext>
                  </a:extLst>
                </p:cNvPr>
                <p:cNvSpPr txBox="1"/>
                <p:nvPr/>
              </p:nvSpPr>
              <p:spPr>
                <a:xfrm>
                  <a:off x="2776466" y="3355697"/>
                  <a:ext cx="68826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SG" sz="12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SG" sz="12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SG" sz="12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SG" sz="12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𝒄𝒐𝒔</m:t>
                            </m:r>
                          </m:fName>
                          <m:e>
                            <m:r>
                              <a:rPr lang="en-SG" sz="12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func>
                      </m:oMath>
                    </m:oMathPara>
                  </a14:m>
                  <a:endParaRPr lang="en-SG" sz="1200" b="1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A2D9FD0-EE6C-CD32-13FB-D3CBD6D99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6466" y="3355697"/>
                  <a:ext cx="688265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3540" r="-5310" b="-3226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03C3590-2EF1-D6D9-97CE-39C4F37EF316}"/>
              </a:ext>
            </a:extLst>
          </p:cNvPr>
          <p:cNvGrpSpPr/>
          <p:nvPr/>
        </p:nvGrpSpPr>
        <p:grpSpPr>
          <a:xfrm>
            <a:off x="1498793" y="2230912"/>
            <a:ext cx="882169" cy="1145910"/>
            <a:chOff x="1789498" y="1993541"/>
            <a:chExt cx="882169" cy="11459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557B0D4-E564-91B0-85AF-75A858A64931}"/>
                    </a:ext>
                  </a:extLst>
                </p:cNvPr>
                <p:cNvSpPr txBox="1"/>
                <p:nvPr/>
              </p:nvSpPr>
              <p:spPr>
                <a:xfrm>
                  <a:off x="1789498" y="2490456"/>
                  <a:ext cx="68345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SG" sz="12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SG" sz="12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SG" sz="12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SG" sz="12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𝒔𝒊𝒏</m:t>
                            </m:r>
                          </m:fName>
                          <m:e>
                            <m:r>
                              <a:rPr lang="en-SG" sz="12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func>
                      </m:oMath>
                    </m:oMathPara>
                  </a14:m>
                  <a:endParaRPr lang="en-SG" sz="1200" b="1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557B0D4-E564-91B0-85AF-75A858A649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9498" y="2490456"/>
                  <a:ext cx="683457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5357" r="-5357" b="-19355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7E8C8449-AADF-ED6E-0634-87188ED53D1F}"/>
                </a:ext>
              </a:extLst>
            </p:cNvPr>
            <p:cNvSpPr/>
            <p:nvPr/>
          </p:nvSpPr>
          <p:spPr>
            <a:xfrm rot="10800000">
              <a:off x="2528201" y="1993541"/>
              <a:ext cx="143466" cy="1145910"/>
            </a:xfrm>
            <a:prstGeom prst="rightBrace">
              <a:avLst>
                <a:gd name="adj1" fmla="val 79303"/>
                <a:gd name="adj2" fmla="val 50000"/>
              </a:avLst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DFD7F0FC-B536-7D51-2DA9-F81EA4D79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334" y="5120406"/>
            <a:ext cx="1694291" cy="34470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B259B0B-9A0C-DB1F-C55C-8670C4495B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2334" y="5451784"/>
            <a:ext cx="1670921" cy="3447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C23E98A-5E6E-9DBB-99FF-211C66F9FAF2}"/>
              </a:ext>
            </a:extLst>
          </p:cNvPr>
          <p:cNvSpPr txBox="1"/>
          <p:nvPr/>
        </p:nvSpPr>
        <p:spPr>
          <a:xfrm>
            <a:off x="177556" y="745503"/>
            <a:ext cx="45731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en-US" sz="2000"/>
              <a:t>Remember the unit circle, with radius = 1</a:t>
            </a:r>
            <a:endParaRPr lang="en-SG" sz="200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05D4BE8-2FF0-A719-8D70-51D5D1A507AB}"/>
              </a:ext>
            </a:extLst>
          </p:cNvPr>
          <p:cNvGrpSpPr/>
          <p:nvPr/>
        </p:nvGrpSpPr>
        <p:grpSpPr>
          <a:xfrm>
            <a:off x="5429414" y="5796484"/>
            <a:ext cx="1771952" cy="568574"/>
            <a:chOff x="5205630" y="5733924"/>
            <a:chExt cx="1771952" cy="56857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27D6C62-8B4E-D426-D254-799157960E2A}"/>
                </a:ext>
              </a:extLst>
            </p:cNvPr>
            <p:cNvSpPr txBox="1"/>
            <p:nvPr/>
          </p:nvSpPr>
          <p:spPr>
            <a:xfrm>
              <a:off x="5205630" y="5963944"/>
              <a:ext cx="17719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altLang="en-US" sz="1600">
                  <a:solidFill>
                    <a:srgbClr val="00B0F0"/>
                  </a:solidFill>
                </a:rPr>
                <a:t>Radius of any value</a:t>
              </a:r>
              <a:endParaRPr lang="en-SG" sz="1600">
                <a:solidFill>
                  <a:srgbClr val="00B0F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C61E391-D2E7-136F-5B17-F824B4DFFE12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6091606" y="5733924"/>
              <a:ext cx="0" cy="23002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323C838-3F09-08F1-7943-DBAA5F88EBBD}"/>
              </a:ext>
            </a:extLst>
          </p:cNvPr>
          <p:cNvSpPr txBox="1"/>
          <p:nvPr/>
        </p:nvSpPr>
        <p:spPr>
          <a:xfrm>
            <a:off x="-10735" y="6611779"/>
            <a:ext cx="31042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>
                <a:solidFill>
                  <a:schemeClr val="bg1">
                    <a:lumMod val="65000"/>
                  </a:schemeClr>
                </a:solidFill>
              </a:rPr>
              <a:t>http://www.alanzucconi.com/2016/02/03/2d-rotations/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E7D3F90-16E5-11B3-C6A5-997B1631196C}"/>
              </a:ext>
            </a:extLst>
          </p:cNvPr>
          <p:cNvSpPr txBox="1"/>
          <p:nvPr/>
        </p:nvSpPr>
        <p:spPr>
          <a:xfrm>
            <a:off x="540144" y="5734747"/>
            <a:ext cx="4434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/>
              <a:t>Positive angle means rotate counterclockwise</a:t>
            </a:r>
            <a:endParaRPr lang="en-SG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3A71D4-2CF3-5D02-97AE-66696F9F9A16}"/>
              </a:ext>
            </a:extLst>
          </p:cNvPr>
          <p:cNvSpPr txBox="1"/>
          <p:nvPr/>
        </p:nvSpPr>
        <p:spPr>
          <a:xfrm>
            <a:off x="505985" y="5361376"/>
            <a:ext cx="4434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/>
              <a:t>The distance from the origin is fixed</a:t>
            </a:r>
            <a:endParaRPr lang="en-SG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756D2CF-3C30-AC9C-017A-4213DBC4C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4651" y="3208652"/>
            <a:ext cx="128897" cy="158002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6FCAF320-83F2-1203-FFFD-9BDA8BC3F629}"/>
              </a:ext>
            </a:extLst>
          </p:cNvPr>
          <p:cNvGrpSpPr/>
          <p:nvPr/>
        </p:nvGrpSpPr>
        <p:grpSpPr>
          <a:xfrm>
            <a:off x="5661212" y="5127230"/>
            <a:ext cx="2739608" cy="889407"/>
            <a:chOff x="5661212" y="5127230"/>
            <a:chExt cx="2739608" cy="88940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548981D-072C-6B6C-5FC3-EB15F5E622A6}"/>
                </a:ext>
              </a:extLst>
            </p:cNvPr>
            <p:cNvSpPr/>
            <p:nvPr/>
          </p:nvSpPr>
          <p:spPr>
            <a:xfrm>
              <a:off x="5661212" y="5127230"/>
              <a:ext cx="1835523" cy="67607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EFAE79B-88C0-7F01-6A1A-D41CE68BDEA2}"/>
                </a:ext>
              </a:extLst>
            </p:cNvPr>
            <p:cNvSpPr txBox="1"/>
            <p:nvPr/>
          </p:nvSpPr>
          <p:spPr>
            <a:xfrm rot="21123028">
              <a:off x="7421962" y="5678083"/>
              <a:ext cx="978858" cy="3385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SG" sz="1600"/>
                <a:t>next slide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26FC1A2-6A3E-7A22-FF2C-F104B57A23BE}"/>
              </a:ext>
            </a:extLst>
          </p:cNvPr>
          <p:cNvSpPr txBox="1"/>
          <p:nvPr/>
        </p:nvSpPr>
        <p:spPr>
          <a:xfrm rot="21123028">
            <a:off x="7083257" y="925646"/>
            <a:ext cx="1476549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1600"/>
              <a:t>This is 2D, so the rotation is about the z axis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D4859A-EA70-8A64-9C67-FFF38293422C}"/>
              </a:ext>
            </a:extLst>
          </p:cNvPr>
          <p:cNvGrpSpPr/>
          <p:nvPr/>
        </p:nvGrpSpPr>
        <p:grpSpPr>
          <a:xfrm>
            <a:off x="4974518" y="1858816"/>
            <a:ext cx="3209925" cy="3114675"/>
            <a:chOff x="4974518" y="1858816"/>
            <a:chExt cx="3209925" cy="3114675"/>
          </a:xfrm>
        </p:grpSpPr>
        <p:pic>
          <p:nvPicPr>
            <p:cNvPr id="1026" name="Picture 2" descr="2d transform_03">
              <a:extLst>
                <a:ext uri="{FF2B5EF4-FFF2-40B4-BE49-F238E27FC236}">
                  <a16:creationId xmlns:a16="http://schemas.microsoft.com/office/drawing/2014/main" id="{83EA619E-3637-E4F4-C500-06F984BE2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4518" y="1858816"/>
              <a:ext cx="3209925" cy="3114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3805E1F-D4AE-6EEA-620D-94E5713F1AFE}"/>
                </a:ext>
              </a:extLst>
            </p:cNvPr>
            <p:cNvGrpSpPr/>
            <p:nvPr/>
          </p:nvGrpSpPr>
          <p:grpSpPr>
            <a:xfrm>
              <a:off x="6088947" y="3552935"/>
              <a:ext cx="890850" cy="823082"/>
              <a:chOff x="6088947" y="3552935"/>
              <a:chExt cx="890850" cy="82308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266FEB-61BB-F599-D2C4-3F0F2D2B529B}"/>
                  </a:ext>
                </a:extLst>
              </p:cNvPr>
              <p:cNvSpPr txBox="1"/>
              <p:nvPr/>
            </p:nvSpPr>
            <p:spPr>
              <a:xfrm>
                <a:off x="6378286" y="4068240"/>
                <a:ext cx="6015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>
                    <a:solidFill>
                      <a:srgbClr val="70A2F0"/>
                    </a:solidFill>
                  </a:rPr>
                  <a:t>Theta</a:t>
                </a:r>
                <a:endParaRPr lang="en-SG" sz="1400" b="1">
                  <a:solidFill>
                    <a:srgbClr val="70A2F0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D1E9E5-CB3D-315A-38E3-B1336B6EB918}"/>
                  </a:ext>
                </a:extLst>
              </p:cNvPr>
              <p:cNvSpPr txBox="1"/>
              <p:nvPr/>
            </p:nvSpPr>
            <p:spPr>
              <a:xfrm>
                <a:off x="6088947" y="3552935"/>
                <a:ext cx="4219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>
                    <a:solidFill>
                      <a:srgbClr val="95C77F"/>
                    </a:solidFill>
                  </a:rPr>
                  <a:t>Phi</a:t>
                </a:r>
                <a:endParaRPr lang="en-SG" sz="1400" b="1">
                  <a:solidFill>
                    <a:srgbClr val="95C77F"/>
                  </a:solidFill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ACECC50-92A3-6682-5066-4FC7C250B530}"/>
              </a:ext>
            </a:extLst>
          </p:cNvPr>
          <p:cNvSpPr txBox="1"/>
          <p:nvPr/>
        </p:nvSpPr>
        <p:spPr>
          <a:xfrm>
            <a:off x="2887904" y="1798876"/>
            <a:ext cx="11431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en-US" sz="1600">
                <a:solidFill>
                  <a:srgbClr val="00B0F0"/>
                </a:solidFill>
              </a:rPr>
              <a:t>Radius of 1</a:t>
            </a:r>
            <a:endParaRPr lang="en-SG" sz="16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63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410DC93-EF8A-5B63-D156-E7F63AF8095C}"/>
              </a:ext>
            </a:extLst>
          </p:cNvPr>
          <p:cNvGrpSpPr/>
          <p:nvPr/>
        </p:nvGrpSpPr>
        <p:grpSpPr>
          <a:xfrm>
            <a:off x="896112" y="3974592"/>
            <a:ext cx="4511040" cy="2582389"/>
            <a:chOff x="896112" y="3974592"/>
            <a:chExt cx="4511040" cy="258238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1C6BF0-C9EE-18E3-1E77-9D8CE4CFDBB6}"/>
                </a:ext>
              </a:extLst>
            </p:cNvPr>
            <p:cNvGrpSpPr/>
            <p:nvPr/>
          </p:nvGrpSpPr>
          <p:grpSpPr>
            <a:xfrm>
              <a:off x="896112" y="3974592"/>
              <a:ext cx="4511040" cy="2582389"/>
              <a:chOff x="896112" y="3974592"/>
              <a:chExt cx="4511040" cy="258238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F3BFD3-5218-9C27-9B38-B91D95BC679E}"/>
                  </a:ext>
                </a:extLst>
              </p:cNvPr>
              <p:cNvSpPr/>
              <p:nvPr/>
            </p:nvSpPr>
            <p:spPr>
              <a:xfrm>
                <a:off x="2673550" y="5503463"/>
                <a:ext cx="337874" cy="104588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8759944-308A-7DCA-A8BA-FFF87CB6DF2F}"/>
                  </a:ext>
                </a:extLst>
              </p:cNvPr>
              <p:cNvSpPr/>
              <p:nvPr/>
            </p:nvSpPr>
            <p:spPr>
              <a:xfrm>
                <a:off x="896112" y="3974592"/>
                <a:ext cx="292605" cy="104588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0A98D488-B985-BDC0-BD85-C13228B0E4D5}"/>
                  </a:ext>
                </a:extLst>
              </p:cNvPr>
              <p:cNvSpPr/>
              <p:nvPr/>
            </p:nvSpPr>
            <p:spPr>
              <a:xfrm>
                <a:off x="1060704" y="4960660"/>
                <a:ext cx="1612846" cy="550435"/>
              </a:xfrm>
              <a:custGeom>
                <a:avLst/>
                <a:gdLst>
                  <a:gd name="connsiteX0" fmla="*/ 0 w 1889760"/>
                  <a:gd name="connsiteY0" fmla="*/ 0 h 493776"/>
                  <a:gd name="connsiteX1" fmla="*/ 438912 w 1889760"/>
                  <a:gd name="connsiteY1" fmla="*/ 213360 h 493776"/>
                  <a:gd name="connsiteX2" fmla="*/ 1572768 w 1889760"/>
                  <a:gd name="connsiteY2" fmla="*/ 329184 h 493776"/>
                  <a:gd name="connsiteX3" fmla="*/ 1889760 w 1889760"/>
                  <a:gd name="connsiteY3" fmla="*/ 493776 h 49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9760" h="493776">
                    <a:moveTo>
                      <a:pt x="0" y="0"/>
                    </a:moveTo>
                    <a:cubicBezTo>
                      <a:pt x="88392" y="79248"/>
                      <a:pt x="176784" y="158496"/>
                      <a:pt x="438912" y="213360"/>
                    </a:cubicBezTo>
                    <a:cubicBezTo>
                      <a:pt x="701040" y="268224"/>
                      <a:pt x="1330960" y="282448"/>
                      <a:pt x="1572768" y="329184"/>
                    </a:cubicBezTo>
                    <a:cubicBezTo>
                      <a:pt x="1814576" y="375920"/>
                      <a:pt x="1852168" y="434848"/>
                      <a:pt x="1889760" y="493776"/>
                    </a:cubicBezTo>
                  </a:path>
                </a:pathLst>
              </a:custGeom>
              <a:noFill/>
              <a:ln w="19050">
                <a:solidFill>
                  <a:srgbClr val="F8CBAD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C309F99-A359-C685-7704-A96EFE8FDE54}"/>
                  </a:ext>
                </a:extLst>
              </p:cNvPr>
              <p:cNvSpPr/>
              <p:nvPr/>
            </p:nvSpPr>
            <p:spPr>
              <a:xfrm>
                <a:off x="5069278" y="5511095"/>
                <a:ext cx="337874" cy="104588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5E800AC-12FF-B50F-3296-999237EFE189}"/>
                </a:ext>
              </a:extLst>
            </p:cNvPr>
            <p:cNvSpPr/>
            <p:nvPr/>
          </p:nvSpPr>
          <p:spPr>
            <a:xfrm>
              <a:off x="1103376" y="5023104"/>
              <a:ext cx="3962400" cy="487680"/>
            </a:xfrm>
            <a:custGeom>
              <a:avLst/>
              <a:gdLst>
                <a:gd name="connsiteX0" fmla="*/ 0 w 3962400"/>
                <a:gd name="connsiteY0" fmla="*/ 0 h 487680"/>
                <a:gd name="connsiteX1" fmla="*/ 548640 w 3962400"/>
                <a:gd name="connsiteY1" fmla="*/ 146304 h 487680"/>
                <a:gd name="connsiteX2" fmla="*/ 2773680 w 3962400"/>
                <a:gd name="connsiteY2" fmla="*/ 268224 h 487680"/>
                <a:gd name="connsiteX3" fmla="*/ 3962400 w 3962400"/>
                <a:gd name="connsiteY3" fmla="*/ 48768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62400" h="487680">
                  <a:moveTo>
                    <a:pt x="0" y="0"/>
                  </a:moveTo>
                  <a:cubicBezTo>
                    <a:pt x="43180" y="50800"/>
                    <a:pt x="86360" y="101600"/>
                    <a:pt x="548640" y="146304"/>
                  </a:cubicBezTo>
                  <a:cubicBezTo>
                    <a:pt x="1010920" y="191008"/>
                    <a:pt x="2204720" y="211328"/>
                    <a:pt x="2773680" y="268224"/>
                  </a:cubicBezTo>
                  <a:cubicBezTo>
                    <a:pt x="3342640" y="325120"/>
                    <a:pt x="3652520" y="406400"/>
                    <a:pt x="3962400" y="487680"/>
                  </a:cubicBezTo>
                </a:path>
              </a:pathLst>
            </a:custGeom>
            <a:noFill/>
            <a:ln w="19050">
              <a:solidFill>
                <a:srgbClr val="F8CBAD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9F068C-14D0-AD8F-320A-DC2AFD00A079}"/>
              </a:ext>
            </a:extLst>
          </p:cNvPr>
          <p:cNvGrpSpPr/>
          <p:nvPr/>
        </p:nvGrpSpPr>
        <p:grpSpPr>
          <a:xfrm>
            <a:off x="1188720" y="3974592"/>
            <a:ext cx="1309039" cy="1045887"/>
            <a:chOff x="1188720" y="3974592"/>
            <a:chExt cx="1309039" cy="10458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BB38234-4248-7142-7725-C17999E5C73E}"/>
                </a:ext>
              </a:extLst>
            </p:cNvPr>
            <p:cNvSpPr/>
            <p:nvPr/>
          </p:nvSpPr>
          <p:spPr>
            <a:xfrm>
              <a:off x="1188720" y="4621089"/>
              <a:ext cx="1309039" cy="399390"/>
            </a:xfrm>
            <a:prstGeom prst="rect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194092-0E81-1A3B-125F-74612FA7BC00}"/>
                </a:ext>
              </a:extLst>
            </p:cNvPr>
            <p:cNvSpPr/>
            <p:nvPr/>
          </p:nvSpPr>
          <p:spPr>
            <a:xfrm>
              <a:off x="1188720" y="3974592"/>
              <a:ext cx="1309039" cy="399390"/>
            </a:xfrm>
            <a:prstGeom prst="rect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1026" name="Picture 2" descr="2d transform_03">
            <a:extLst>
              <a:ext uri="{FF2B5EF4-FFF2-40B4-BE49-F238E27FC236}">
                <a16:creationId xmlns:a16="http://schemas.microsoft.com/office/drawing/2014/main" id="{83EA619E-3637-E4F4-C500-06F984BE2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088" y="961694"/>
            <a:ext cx="2687824" cy="260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357A56E-F946-3C54-6E39-7382EA9EAE40}"/>
              </a:ext>
            </a:extLst>
          </p:cNvPr>
          <p:cNvGrpSpPr/>
          <p:nvPr/>
        </p:nvGrpSpPr>
        <p:grpSpPr>
          <a:xfrm>
            <a:off x="2563854" y="3913773"/>
            <a:ext cx="6206428" cy="460209"/>
            <a:chOff x="2563854" y="3791853"/>
            <a:chExt cx="6206428" cy="4602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9C776F-AA58-725D-080C-871014827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6155" y="3791853"/>
              <a:ext cx="5804127" cy="460209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29E28D3-B3F0-3EB0-9B1F-C610BED15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3854" y="4028826"/>
              <a:ext cx="336206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A5806ED-62E0-F222-98E8-793B481BE872}"/>
              </a:ext>
            </a:extLst>
          </p:cNvPr>
          <p:cNvGrpSpPr/>
          <p:nvPr/>
        </p:nvGrpSpPr>
        <p:grpSpPr>
          <a:xfrm>
            <a:off x="2563855" y="4596074"/>
            <a:ext cx="6206427" cy="446471"/>
            <a:chOff x="2563855" y="4474154"/>
            <a:chExt cx="6206427" cy="44647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6DD738E-C95C-0CAC-35EF-3D7EC6FA8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6155" y="4474154"/>
              <a:ext cx="5804127" cy="446471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9909684-7CB6-8F63-92A8-A5FF3A8B519B}"/>
                </a:ext>
              </a:extLst>
            </p:cNvPr>
            <p:cNvCxnSpPr/>
            <p:nvPr/>
          </p:nvCxnSpPr>
          <p:spPr>
            <a:xfrm flipV="1">
              <a:off x="2563855" y="4697390"/>
              <a:ext cx="336206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759C42F-AD44-02F9-5A54-D43FF0A1A0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5218"/>
          <a:stretch/>
        </p:blipFill>
        <p:spPr>
          <a:xfrm>
            <a:off x="1949123" y="6061851"/>
            <a:ext cx="5245754" cy="5504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14631D-BB6C-1CC3-C4F0-5A4DE19B82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62559"/>
          <a:stretch/>
        </p:blipFill>
        <p:spPr>
          <a:xfrm>
            <a:off x="1949123" y="5487874"/>
            <a:ext cx="5245754" cy="46021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B8927AF-7078-7D43-A381-829C9EF97690}"/>
              </a:ext>
            </a:extLst>
          </p:cNvPr>
          <p:cNvGrpSpPr/>
          <p:nvPr/>
        </p:nvGrpSpPr>
        <p:grpSpPr>
          <a:xfrm>
            <a:off x="237150" y="3919867"/>
            <a:ext cx="2326704" cy="1145902"/>
            <a:chOff x="237150" y="3797792"/>
            <a:chExt cx="2326704" cy="111661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FD7F0FC-B536-7D51-2DA9-F81EA4D79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03245" y="3805591"/>
              <a:ext cx="2194516" cy="44647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B259B0B-9A0C-DB1F-C55C-8670C4495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1927" y="4443106"/>
              <a:ext cx="2255835" cy="46536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DFAB04A-7DFB-F797-8C1F-9E0075C9E069}"/>
                </a:ext>
              </a:extLst>
            </p:cNvPr>
            <p:cNvSpPr/>
            <p:nvPr/>
          </p:nvSpPr>
          <p:spPr>
            <a:xfrm>
              <a:off x="237150" y="3797792"/>
              <a:ext cx="2326704" cy="11166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3DE45CB-D383-28A6-6C82-B3BDDD68CA0B}"/>
              </a:ext>
            </a:extLst>
          </p:cNvPr>
          <p:cNvSpPr txBox="1"/>
          <p:nvPr/>
        </p:nvSpPr>
        <p:spPr>
          <a:xfrm>
            <a:off x="6466329" y="3487558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/>
              <a:t>Trigonometric identities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18E97D-E80F-CA0B-3AF2-9A0B8AC2CC25}"/>
              </a:ext>
            </a:extLst>
          </p:cNvPr>
          <p:cNvSpPr txBox="1"/>
          <p:nvPr/>
        </p:nvSpPr>
        <p:spPr>
          <a:xfrm>
            <a:off x="150213" y="32300"/>
            <a:ext cx="78104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Rotation via </a:t>
            </a:r>
            <a:r>
              <a:rPr lang="en-US" altLang="en-US" sz="4400">
                <a:solidFill>
                  <a:srgbClr val="00B0F0"/>
                </a:solidFill>
              </a:rPr>
              <a:t>matrix multiplication</a:t>
            </a:r>
            <a:endParaRPr lang="en-SG" sz="44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00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7B89D7AE-66C4-182C-C5C3-247B1F7EB2D7}"/>
              </a:ext>
            </a:extLst>
          </p:cNvPr>
          <p:cNvGrpSpPr/>
          <p:nvPr/>
        </p:nvGrpSpPr>
        <p:grpSpPr>
          <a:xfrm>
            <a:off x="1958575" y="862334"/>
            <a:ext cx="4803304" cy="1029575"/>
            <a:chOff x="1686206" y="905180"/>
            <a:chExt cx="5245754" cy="112441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759C42F-AD44-02F9-5A54-D43FF0A1A0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5218"/>
            <a:stretch/>
          </p:blipFill>
          <p:spPr>
            <a:xfrm>
              <a:off x="1686206" y="1479157"/>
              <a:ext cx="5245754" cy="55043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014631D-BB6C-1CC3-C4F0-5A4DE19B8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2559"/>
            <a:stretch/>
          </p:blipFill>
          <p:spPr>
            <a:xfrm>
              <a:off x="1686206" y="905180"/>
              <a:ext cx="5245754" cy="46021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48175F-B511-A4AF-16F8-865890C012BF}"/>
              </a:ext>
            </a:extLst>
          </p:cNvPr>
          <p:cNvGrpSpPr/>
          <p:nvPr/>
        </p:nvGrpSpPr>
        <p:grpSpPr>
          <a:xfrm>
            <a:off x="4312218" y="1950204"/>
            <a:ext cx="1638500" cy="641914"/>
            <a:chOff x="2882991" y="3013833"/>
            <a:chExt cx="1929529" cy="7559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35D95A7-EDC0-EDC0-BBF1-3774115C6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4360"/>
            <a:stretch/>
          </p:blipFill>
          <p:spPr>
            <a:xfrm>
              <a:off x="3298352" y="3013833"/>
              <a:ext cx="1514168" cy="755930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B65A273-CDA1-BCE0-CD4B-4B9E629A4E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2991" y="3326253"/>
              <a:ext cx="336206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64F3CB3-BABA-7348-C7E4-CCF236302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363" y="2021365"/>
            <a:ext cx="1656639" cy="3882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9FFD2B9-2A19-563B-5593-1BF9D9EA7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015" y="2617561"/>
            <a:ext cx="1594515" cy="47110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FA37A91D-7E24-5CC7-1A8D-60AF62B977B8}"/>
              </a:ext>
            </a:extLst>
          </p:cNvPr>
          <p:cNvGrpSpPr/>
          <p:nvPr/>
        </p:nvGrpSpPr>
        <p:grpSpPr>
          <a:xfrm>
            <a:off x="4331301" y="2560707"/>
            <a:ext cx="1647966" cy="641914"/>
            <a:chOff x="2905464" y="3732773"/>
            <a:chExt cx="1940676" cy="75593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9184FFD-6B72-A6B7-CCB9-482F88F08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758"/>
            <a:stretch/>
          </p:blipFill>
          <p:spPr>
            <a:xfrm>
              <a:off x="3941518" y="3732773"/>
              <a:ext cx="904622" cy="75593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66A0398-9E48-8CFD-2866-081726C22C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72" t="17342" r="77774" b="27736"/>
            <a:stretch/>
          </p:blipFill>
          <p:spPr>
            <a:xfrm>
              <a:off x="3379878" y="3869535"/>
              <a:ext cx="521296" cy="415167"/>
            </a:xfrm>
            <a:prstGeom prst="rect">
              <a:avLst/>
            </a:prstGeom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4316136-CCD3-EE9B-DE89-9D228F4101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464" y="4077117"/>
              <a:ext cx="336206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0210E571-4357-1291-CC4B-C9E5A36A0B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6429"/>
          <a:stretch/>
        </p:blipFill>
        <p:spPr>
          <a:xfrm>
            <a:off x="1515897" y="3417553"/>
            <a:ext cx="5807122" cy="7877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ACAE24F-7598-6E30-94C9-B6CF503661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4499"/>
          <a:stretch/>
        </p:blipFill>
        <p:spPr>
          <a:xfrm>
            <a:off x="1513813" y="4233063"/>
            <a:ext cx="5870041" cy="831539"/>
          </a:xfrm>
          <a:prstGeom prst="rect">
            <a:avLst/>
          </a:prstGeom>
        </p:spPr>
      </p:pic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9932659D-B49B-7D54-9431-D400A6D38EC8}"/>
              </a:ext>
            </a:extLst>
          </p:cNvPr>
          <p:cNvGrpSpPr/>
          <p:nvPr/>
        </p:nvGrpSpPr>
        <p:grpSpPr>
          <a:xfrm>
            <a:off x="2014965" y="5241024"/>
            <a:ext cx="4959114" cy="599938"/>
            <a:chOff x="1920836" y="5241024"/>
            <a:chExt cx="4959114" cy="59993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C92487E-B0E6-E317-5BBA-B9FC2149AB06}"/>
                </a:ext>
              </a:extLst>
            </p:cNvPr>
            <p:cNvSpPr/>
            <p:nvPr/>
          </p:nvSpPr>
          <p:spPr>
            <a:xfrm>
              <a:off x="1938731" y="5254948"/>
              <a:ext cx="4902849" cy="5860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0B1D6FE-7331-704F-938C-17AC13CDA5ED}"/>
                    </a:ext>
                  </a:extLst>
                </p:cNvPr>
                <p:cNvSpPr txBox="1"/>
                <p:nvPr/>
              </p:nvSpPr>
              <p:spPr>
                <a:xfrm>
                  <a:off x="1920836" y="5241024"/>
                  <a:ext cx="495911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SG" sz="3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36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SG" sz="360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SG" sz="36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SG" sz="36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func>
                          <m:funcPr>
                            <m:ctrlPr>
                              <a:rPr lang="en-SG" sz="3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SG" sz="3600" i="1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SG" sz="360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sz="360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func>
                        <m:r>
                          <a:rPr lang="en-SG" sz="36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SG" sz="36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func>
                          <m:funcPr>
                            <m:ctrlPr>
                              <a:rPr lang="en-SG" sz="3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SG" sz="3600" i="1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SG" sz="360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sz="3600" i="1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SG" sz="360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0B1D6FE-7331-704F-938C-17AC13CDA5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0836" y="5241024"/>
                  <a:ext cx="4959114" cy="55399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3194A960-7DC2-DE80-AB52-F6A9ED219913}"/>
              </a:ext>
            </a:extLst>
          </p:cNvPr>
          <p:cNvGrpSpPr/>
          <p:nvPr/>
        </p:nvGrpSpPr>
        <p:grpSpPr>
          <a:xfrm>
            <a:off x="1994490" y="5933976"/>
            <a:ext cx="5047536" cy="586014"/>
            <a:chOff x="1900361" y="5933976"/>
            <a:chExt cx="5047536" cy="58601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8955234-1141-F538-4501-D951EBFA66C6}"/>
                </a:ext>
              </a:extLst>
            </p:cNvPr>
            <p:cNvSpPr/>
            <p:nvPr/>
          </p:nvSpPr>
          <p:spPr>
            <a:xfrm>
              <a:off x="1928494" y="5933976"/>
              <a:ext cx="4902849" cy="5860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26B6686-9680-C5F7-DBB9-BE22F44D54E7}"/>
                    </a:ext>
                  </a:extLst>
                </p:cNvPr>
                <p:cNvSpPr txBox="1"/>
                <p:nvPr/>
              </p:nvSpPr>
              <p:spPr>
                <a:xfrm>
                  <a:off x="1900361" y="5938495"/>
                  <a:ext cx="504753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SG" sz="3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SG" sz="360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SG" sz="36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SG" sz="36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func>
                          <m:funcPr>
                            <m:ctrlPr>
                              <a:rPr lang="en-SG" sz="3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SG" sz="3600" b="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fName>
                          <m:e>
                            <m:d>
                              <m:dPr>
                                <m:ctrlPr>
                                  <a:rPr lang="en-SG" sz="360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sz="360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func>
                        <m:r>
                          <a:rPr lang="en-SG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SG" sz="36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func>
                          <m:funcPr>
                            <m:ctrlPr>
                              <a:rPr lang="en-SG" sz="3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SG" sz="3600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fName>
                          <m:e>
                            <m:d>
                              <m:dPr>
                                <m:ctrlPr>
                                  <a:rPr lang="en-SG" sz="360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sz="3600" i="1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SG" sz="360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26B6686-9680-C5F7-DBB9-BE22F44D54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361" y="5938495"/>
                  <a:ext cx="5047536" cy="55399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0B1CCF84-BE3B-840A-D0FD-BF11CCBCBAE0}"/>
              </a:ext>
            </a:extLst>
          </p:cNvPr>
          <p:cNvGrpSpPr/>
          <p:nvPr/>
        </p:nvGrpSpPr>
        <p:grpSpPr>
          <a:xfrm>
            <a:off x="2209637" y="3614307"/>
            <a:ext cx="1575482" cy="465373"/>
            <a:chOff x="2115508" y="3614307"/>
            <a:chExt cx="1575482" cy="465373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6E0E077-56FD-6F37-09F0-63FB20DC7F58}"/>
                </a:ext>
              </a:extLst>
            </p:cNvPr>
            <p:cNvSpPr/>
            <p:nvPr/>
          </p:nvSpPr>
          <p:spPr>
            <a:xfrm>
              <a:off x="2115508" y="3773891"/>
              <a:ext cx="695931" cy="30578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D6A99A8-38EF-D1A4-C44E-C7B2A18BCDE1}"/>
                </a:ext>
              </a:extLst>
            </p:cNvPr>
            <p:cNvSpPr/>
            <p:nvPr/>
          </p:nvSpPr>
          <p:spPr>
            <a:xfrm>
              <a:off x="2988235" y="3614307"/>
              <a:ext cx="695931" cy="30578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26A451D-E1C4-DC1E-7876-282FA7E8171F}"/>
                </a:ext>
              </a:extLst>
            </p:cNvPr>
            <p:cNvCxnSpPr/>
            <p:nvPr/>
          </p:nvCxnSpPr>
          <p:spPr>
            <a:xfrm flipV="1">
              <a:off x="2115508" y="3773891"/>
              <a:ext cx="695931" cy="30578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4C62011-DE2D-E3A0-654A-12F6B534804C}"/>
                </a:ext>
              </a:extLst>
            </p:cNvPr>
            <p:cNvCxnSpPr/>
            <p:nvPr/>
          </p:nvCxnSpPr>
          <p:spPr>
            <a:xfrm flipV="1">
              <a:off x="2995059" y="3625725"/>
              <a:ext cx="695931" cy="30578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59D4E414-ACC4-5AC4-F358-796C194D8157}"/>
              </a:ext>
            </a:extLst>
          </p:cNvPr>
          <p:cNvGrpSpPr/>
          <p:nvPr/>
        </p:nvGrpSpPr>
        <p:grpSpPr>
          <a:xfrm>
            <a:off x="2208959" y="4420216"/>
            <a:ext cx="1555688" cy="479021"/>
            <a:chOff x="2114830" y="4420216"/>
            <a:chExt cx="1555688" cy="47902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DCEA850-67FF-7C2D-475E-8D56A86F640B}"/>
                </a:ext>
              </a:extLst>
            </p:cNvPr>
            <p:cNvSpPr/>
            <p:nvPr/>
          </p:nvSpPr>
          <p:spPr>
            <a:xfrm>
              <a:off x="2115508" y="4593448"/>
              <a:ext cx="695931" cy="30578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D2E87CB-54B7-0D1A-4BBE-00641C6E72B2}"/>
                </a:ext>
              </a:extLst>
            </p:cNvPr>
            <p:cNvSpPr/>
            <p:nvPr/>
          </p:nvSpPr>
          <p:spPr>
            <a:xfrm>
              <a:off x="2974587" y="4420216"/>
              <a:ext cx="695931" cy="30578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91B0D75-F356-149A-0E70-F21FCC48817B}"/>
                </a:ext>
              </a:extLst>
            </p:cNvPr>
            <p:cNvCxnSpPr/>
            <p:nvPr/>
          </p:nvCxnSpPr>
          <p:spPr>
            <a:xfrm flipV="1">
              <a:off x="2114830" y="4593448"/>
              <a:ext cx="695931" cy="30578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8455EC0-A0F6-29AF-7BCF-4D37D1FB5C2D}"/>
                </a:ext>
              </a:extLst>
            </p:cNvPr>
            <p:cNvCxnSpPr/>
            <p:nvPr/>
          </p:nvCxnSpPr>
          <p:spPr>
            <a:xfrm flipV="1">
              <a:off x="2969587" y="4432899"/>
              <a:ext cx="695931" cy="30578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D68C96A5-D988-3A52-1415-905072BF203A}"/>
              </a:ext>
            </a:extLst>
          </p:cNvPr>
          <p:cNvGrpSpPr/>
          <p:nvPr/>
        </p:nvGrpSpPr>
        <p:grpSpPr>
          <a:xfrm>
            <a:off x="4978408" y="3613593"/>
            <a:ext cx="1582306" cy="466087"/>
            <a:chOff x="4884279" y="3613593"/>
            <a:chExt cx="1582306" cy="46608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84DF6BD-E921-7F11-012A-A6EBDDDB1870}"/>
                </a:ext>
              </a:extLst>
            </p:cNvPr>
            <p:cNvSpPr/>
            <p:nvPr/>
          </p:nvSpPr>
          <p:spPr>
            <a:xfrm>
              <a:off x="4884279" y="3773891"/>
              <a:ext cx="695931" cy="30578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F472226-2995-7D04-8742-CA0B37477CAD}"/>
                </a:ext>
              </a:extLst>
            </p:cNvPr>
            <p:cNvSpPr/>
            <p:nvPr/>
          </p:nvSpPr>
          <p:spPr>
            <a:xfrm>
              <a:off x="5763830" y="3613593"/>
              <a:ext cx="695931" cy="30578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8076927-E7C8-40CF-E441-FF908F02F13E}"/>
                </a:ext>
              </a:extLst>
            </p:cNvPr>
            <p:cNvCxnSpPr/>
            <p:nvPr/>
          </p:nvCxnSpPr>
          <p:spPr>
            <a:xfrm flipV="1">
              <a:off x="4903496" y="3770179"/>
              <a:ext cx="695931" cy="30578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5B465207-AA50-3E6F-389B-20A46589CE2A}"/>
                </a:ext>
              </a:extLst>
            </p:cNvPr>
            <p:cNvCxnSpPr/>
            <p:nvPr/>
          </p:nvCxnSpPr>
          <p:spPr>
            <a:xfrm flipV="1">
              <a:off x="5770654" y="3620996"/>
              <a:ext cx="695931" cy="30578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497C09FA-05AF-0266-B613-FC24E72620C0}"/>
              </a:ext>
            </a:extLst>
          </p:cNvPr>
          <p:cNvGrpSpPr/>
          <p:nvPr/>
        </p:nvGrpSpPr>
        <p:grpSpPr>
          <a:xfrm>
            <a:off x="4978408" y="4432899"/>
            <a:ext cx="1582306" cy="466338"/>
            <a:chOff x="4884279" y="4432899"/>
            <a:chExt cx="1582306" cy="46633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FC09972-410A-72A6-F611-6CBF02A21672}"/>
                </a:ext>
              </a:extLst>
            </p:cNvPr>
            <p:cNvSpPr/>
            <p:nvPr/>
          </p:nvSpPr>
          <p:spPr>
            <a:xfrm>
              <a:off x="4884279" y="4593448"/>
              <a:ext cx="695931" cy="30578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82B37EF-B191-DF1A-67AE-3AD916F72DA3}"/>
                </a:ext>
              </a:extLst>
            </p:cNvPr>
            <p:cNvSpPr/>
            <p:nvPr/>
          </p:nvSpPr>
          <p:spPr>
            <a:xfrm>
              <a:off x="5763830" y="4433150"/>
              <a:ext cx="695931" cy="30578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675D1FE5-FBD1-5625-9B13-643A3B3FF2D4}"/>
                </a:ext>
              </a:extLst>
            </p:cNvPr>
            <p:cNvCxnSpPr/>
            <p:nvPr/>
          </p:nvCxnSpPr>
          <p:spPr>
            <a:xfrm flipV="1">
              <a:off x="5770654" y="4432899"/>
              <a:ext cx="695931" cy="30578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Straight Connector 1026">
              <a:extLst>
                <a:ext uri="{FF2B5EF4-FFF2-40B4-BE49-F238E27FC236}">
                  <a16:creationId xmlns:a16="http://schemas.microsoft.com/office/drawing/2014/main" id="{F961A00A-1DA2-73A7-E536-84E0BDCF8C37}"/>
                </a:ext>
              </a:extLst>
            </p:cNvPr>
            <p:cNvCxnSpPr/>
            <p:nvPr/>
          </p:nvCxnSpPr>
          <p:spPr>
            <a:xfrm flipV="1">
              <a:off x="4891103" y="4593447"/>
              <a:ext cx="695931" cy="30578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92094C77-CC57-2F45-D0F2-2E68077AAABB}"/>
              </a:ext>
            </a:extLst>
          </p:cNvPr>
          <p:cNvGrpSpPr/>
          <p:nvPr/>
        </p:nvGrpSpPr>
        <p:grpSpPr>
          <a:xfrm>
            <a:off x="436729" y="862334"/>
            <a:ext cx="668740" cy="1029575"/>
            <a:chOff x="436729" y="862334"/>
            <a:chExt cx="668740" cy="1029575"/>
          </a:xfrm>
        </p:grpSpPr>
        <p:sp>
          <p:nvSpPr>
            <p:cNvPr id="1032" name="Left Bracket 1031">
              <a:extLst>
                <a:ext uri="{FF2B5EF4-FFF2-40B4-BE49-F238E27FC236}">
                  <a16:creationId xmlns:a16="http://schemas.microsoft.com/office/drawing/2014/main" id="{5CF317D0-5140-B1AF-CA17-9C26B14CB781}"/>
                </a:ext>
              </a:extLst>
            </p:cNvPr>
            <p:cNvSpPr/>
            <p:nvPr/>
          </p:nvSpPr>
          <p:spPr>
            <a:xfrm>
              <a:off x="934872" y="862334"/>
              <a:ext cx="170597" cy="1029575"/>
            </a:xfrm>
            <a:prstGeom prst="leftBracket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BD0094CB-8F00-00BD-2CA5-3E5B0E690794}"/>
                </a:ext>
              </a:extLst>
            </p:cNvPr>
            <p:cNvSpPr txBox="1"/>
            <p:nvPr/>
          </p:nvSpPr>
          <p:spPr>
            <a:xfrm>
              <a:off x="436729" y="1048305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3200" b="1">
                  <a:solidFill>
                    <a:srgbClr val="00B0F0"/>
                  </a:solidFill>
                </a:rPr>
                <a:t>1</a:t>
              </a:r>
            </a:p>
          </p:txBody>
        </p: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E327A503-3573-411B-0A3D-D27AE0EF2F82}"/>
              </a:ext>
            </a:extLst>
          </p:cNvPr>
          <p:cNvGrpSpPr/>
          <p:nvPr/>
        </p:nvGrpSpPr>
        <p:grpSpPr>
          <a:xfrm>
            <a:off x="436729" y="2002614"/>
            <a:ext cx="668740" cy="1029575"/>
            <a:chOff x="436729" y="2002614"/>
            <a:chExt cx="668740" cy="1029575"/>
          </a:xfrm>
        </p:grpSpPr>
        <p:sp>
          <p:nvSpPr>
            <p:cNvPr id="1034" name="Left Bracket 1033">
              <a:extLst>
                <a:ext uri="{FF2B5EF4-FFF2-40B4-BE49-F238E27FC236}">
                  <a16:creationId xmlns:a16="http://schemas.microsoft.com/office/drawing/2014/main" id="{71ECDE64-923D-EF8F-88F7-32EE00D8F71E}"/>
                </a:ext>
              </a:extLst>
            </p:cNvPr>
            <p:cNvSpPr/>
            <p:nvPr/>
          </p:nvSpPr>
          <p:spPr>
            <a:xfrm>
              <a:off x="934872" y="2002614"/>
              <a:ext cx="170597" cy="1029575"/>
            </a:xfrm>
            <a:prstGeom prst="leftBracket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ED5B9A3F-43CF-2992-B3B1-FCA024DB0805}"/>
                </a:ext>
              </a:extLst>
            </p:cNvPr>
            <p:cNvSpPr txBox="1"/>
            <p:nvPr/>
          </p:nvSpPr>
          <p:spPr>
            <a:xfrm>
              <a:off x="436729" y="2188585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3200" b="1">
                  <a:solidFill>
                    <a:srgbClr val="00B0F0"/>
                  </a:solidFill>
                </a:rPr>
                <a:t>2</a:t>
              </a:r>
            </a:p>
          </p:txBody>
        </p: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0F6B595B-6752-681C-754A-837DF8DB54B9}"/>
              </a:ext>
            </a:extLst>
          </p:cNvPr>
          <p:cNvGrpSpPr/>
          <p:nvPr/>
        </p:nvGrpSpPr>
        <p:grpSpPr>
          <a:xfrm>
            <a:off x="446719" y="3465984"/>
            <a:ext cx="655463" cy="1500108"/>
            <a:chOff x="446719" y="3465984"/>
            <a:chExt cx="655463" cy="1500108"/>
          </a:xfrm>
        </p:grpSpPr>
        <p:sp>
          <p:nvSpPr>
            <p:cNvPr id="1036" name="Left Bracket 1035">
              <a:extLst>
                <a:ext uri="{FF2B5EF4-FFF2-40B4-BE49-F238E27FC236}">
                  <a16:creationId xmlns:a16="http://schemas.microsoft.com/office/drawing/2014/main" id="{92233E6E-087D-03A6-DAD1-44D73CDCA8CA}"/>
                </a:ext>
              </a:extLst>
            </p:cNvPr>
            <p:cNvSpPr/>
            <p:nvPr/>
          </p:nvSpPr>
          <p:spPr>
            <a:xfrm>
              <a:off x="931585" y="3465984"/>
              <a:ext cx="170597" cy="1500108"/>
            </a:xfrm>
            <a:prstGeom prst="leftBracket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DEB98DA8-5FD2-937E-8087-2CE6D8CBAFE6}"/>
                </a:ext>
              </a:extLst>
            </p:cNvPr>
            <p:cNvSpPr txBox="1"/>
            <p:nvPr/>
          </p:nvSpPr>
          <p:spPr>
            <a:xfrm>
              <a:off x="446719" y="381141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3200" b="1">
                  <a:solidFill>
                    <a:srgbClr val="00B0F0"/>
                  </a:solidFill>
                </a:rPr>
                <a:t>3</a:t>
              </a:r>
            </a:p>
          </p:txBody>
        </p: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359DE8FD-91E2-D99C-83B7-DB362D0BDA13}"/>
              </a:ext>
            </a:extLst>
          </p:cNvPr>
          <p:cNvGrpSpPr/>
          <p:nvPr/>
        </p:nvGrpSpPr>
        <p:grpSpPr>
          <a:xfrm>
            <a:off x="433442" y="5241024"/>
            <a:ext cx="668740" cy="1278966"/>
            <a:chOff x="433442" y="5241024"/>
            <a:chExt cx="668740" cy="1278966"/>
          </a:xfrm>
        </p:grpSpPr>
        <p:sp>
          <p:nvSpPr>
            <p:cNvPr id="1038" name="Left Bracket 1037">
              <a:extLst>
                <a:ext uri="{FF2B5EF4-FFF2-40B4-BE49-F238E27FC236}">
                  <a16:creationId xmlns:a16="http://schemas.microsoft.com/office/drawing/2014/main" id="{D55F71C0-3B39-39EE-C4FB-2B20E089B1FC}"/>
                </a:ext>
              </a:extLst>
            </p:cNvPr>
            <p:cNvSpPr/>
            <p:nvPr/>
          </p:nvSpPr>
          <p:spPr>
            <a:xfrm>
              <a:off x="931585" y="5241024"/>
              <a:ext cx="170597" cy="1278966"/>
            </a:xfrm>
            <a:prstGeom prst="leftBracket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72FC0185-5DAA-C53E-E952-0682B20F5825}"/>
                </a:ext>
              </a:extLst>
            </p:cNvPr>
            <p:cNvSpPr txBox="1"/>
            <p:nvPr/>
          </p:nvSpPr>
          <p:spPr>
            <a:xfrm>
              <a:off x="433442" y="5588119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3200" b="1">
                  <a:solidFill>
                    <a:srgbClr val="00B0F0"/>
                  </a:solidFill>
                </a:rPr>
                <a:t>4</a:t>
              </a:r>
            </a:p>
          </p:txBody>
        </p:sp>
      </p:grpSp>
      <p:sp>
        <p:nvSpPr>
          <p:cNvPr id="1046" name="TextBox 1045">
            <a:extLst>
              <a:ext uri="{FF2B5EF4-FFF2-40B4-BE49-F238E27FC236}">
                <a16:creationId xmlns:a16="http://schemas.microsoft.com/office/drawing/2014/main" id="{C8B46C12-B4E5-A967-F770-56531BC11996}"/>
              </a:ext>
            </a:extLst>
          </p:cNvPr>
          <p:cNvSpPr txBox="1"/>
          <p:nvPr/>
        </p:nvSpPr>
        <p:spPr>
          <a:xfrm>
            <a:off x="150213" y="32300"/>
            <a:ext cx="78104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Rotation via </a:t>
            </a:r>
            <a:r>
              <a:rPr lang="en-US" altLang="en-US" sz="4400">
                <a:solidFill>
                  <a:srgbClr val="00B0F0"/>
                </a:solidFill>
              </a:rPr>
              <a:t>matrix multiplication</a:t>
            </a:r>
            <a:endParaRPr lang="en-SG" sz="44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88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347745-94A4-CEB0-B5E1-8C835A93178E}"/>
              </a:ext>
            </a:extLst>
          </p:cNvPr>
          <p:cNvGrpSpPr/>
          <p:nvPr/>
        </p:nvGrpSpPr>
        <p:grpSpPr>
          <a:xfrm>
            <a:off x="2006087" y="1294855"/>
            <a:ext cx="4979589" cy="1278966"/>
            <a:chOff x="1784354" y="941979"/>
            <a:chExt cx="4979589" cy="127896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C92487E-B0E6-E317-5BBA-B9FC2149AB06}"/>
                </a:ext>
              </a:extLst>
            </p:cNvPr>
            <p:cNvSpPr/>
            <p:nvPr/>
          </p:nvSpPr>
          <p:spPr>
            <a:xfrm>
              <a:off x="1822724" y="955903"/>
              <a:ext cx="4902849" cy="5860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8955234-1141-F538-4501-D951EBFA66C6}"/>
                </a:ext>
              </a:extLst>
            </p:cNvPr>
            <p:cNvSpPr/>
            <p:nvPr/>
          </p:nvSpPr>
          <p:spPr>
            <a:xfrm>
              <a:off x="1812487" y="1634931"/>
              <a:ext cx="4902849" cy="5860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0B1D6FE-7331-704F-938C-17AC13CDA5ED}"/>
                    </a:ext>
                  </a:extLst>
                </p:cNvPr>
                <p:cNvSpPr txBox="1"/>
                <p:nvPr/>
              </p:nvSpPr>
              <p:spPr>
                <a:xfrm>
                  <a:off x="1804829" y="941979"/>
                  <a:ext cx="495911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SG" sz="3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36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SG" sz="360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SG" sz="36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SG" sz="36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func>
                          <m:funcPr>
                            <m:ctrlPr>
                              <a:rPr lang="en-SG" sz="3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SG" sz="3600" i="1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SG" sz="360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a:rPr lang="en-SG" sz="36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SG" sz="36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func>
                          <m:funcPr>
                            <m:ctrlPr>
                              <a:rPr lang="en-SG" sz="3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SG" sz="3600" i="1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SG" sz="360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SG" sz="360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0B1D6FE-7331-704F-938C-17AC13CDA5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4829" y="941979"/>
                  <a:ext cx="4959114" cy="55399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26B6686-9680-C5F7-DBB9-BE22F44D54E7}"/>
                    </a:ext>
                  </a:extLst>
                </p:cNvPr>
                <p:cNvSpPr txBox="1"/>
                <p:nvPr/>
              </p:nvSpPr>
              <p:spPr>
                <a:xfrm>
                  <a:off x="1784354" y="1639450"/>
                  <a:ext cx="497809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SG" sz="3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SG" sz="360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SG" sz="36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SG" sz="36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func>
                          <m:funcPr>
                            <m:ctrlPr>
                              <a:rPr lang="en-SG" sz="3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SG" sz="3600" b="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fName>
                          <m:e>
                            <m:d>
                              <m:dPr>
                                <m:ctrlPr>
                                  <a:rPr lang="en-SG" sz="360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a:rPr lang="en-SG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SG" sz="36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func>
                          <m:funcPr>
                            <m:ctrlPr>
                              <a:rPr lang="en-SG" sz="3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SG" sz="3600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fName>
                          <m:e>
                            <m:d>
                              <m:dPr>
                                <m:ctrlPr>
                                  <a:rPr lang="en-SG" sz="360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SG" sz="360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26B6686-9680-C5F7-DBB9-BE22F44D54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4354" y="1639450"/>
                  <a:ext cx="4978094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4">
                <a:extLst>
                  <a:ext uri="{FF2B5EF4-FFF2-40B4-BE49-F238E27FC236}">
                    <a16:creationId xmlns:a16="http://schemas.microsoft.com/office/drawing/2014/main" id="{026DE08B-3754-7752-5922-A05974148261}"/>
                  </a:ext>
                </a:extLst>
              </p:cNvPr>
              <p:cNvSpPr txBox="1"/>
              <p:nvPr/>
            </p:nvSpPr>
            <p:spPr bwMode="auto">
              <a:xfrm>
                <a:off x="285208" y="4176325"/>
                <a:ext cx="4902849" cy="101996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32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32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SG" sz="32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3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32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3200" i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SG" sz="3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3200" i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3200" i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3200" i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SG" sz="32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3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32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3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3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en-SG" sz="3200" i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</a:br>
                <a:endParaRPr lang="en-SG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Object 4">
                <a:extLst>
                  <a:ext uri="{FF2B5EF4-FFF2-40B4-BE49-F238E27FC236}">
                    <a16:creationId xmlns:a16="http://schemas.microsoft.com/office/drawing/2014/main" id="{026DE08B-3754-7752-5922-A05974148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5208" y="4176325"/>
                <a:ext cx="4902849" cy="1019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4">
                <a:extLst>
                  <a:ext uri="{FF2B5EF4-FFF2-40B4-BE49-F238E27FC236}">
                    <a16:creationId xmlns:a16="http://schemas.microsoft.com/office/drawing/2014/main" id="{C18844D2-1876-F7A8-9E79-D6CB9358D26A}"/>
                  </a:ext>
                </a:extLst>
              </p:cNvPr>
              <p:cNvSpPr txBox="1"/>
              <p:nvPr/>
            </p:nvSpPr>
            <p:spPr bwMode="auto">
              <a:xfrm>
                <a:off x="285208" y="5252673"/>
                <a:ext cx="4902849" cy="101996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32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32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SG" sz="32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3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32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3200" i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SG" sz="3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3200" i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3200" i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3200" i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SG" sz="32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3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32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3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3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en-SG" sz="3200" i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</a:br>
                <a:endParaRPr lang="en-SG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Object 4">
                <a:extLst>
                  <a:ext uri="{FF2B5EF4-FFF2-40B4-BE49-F238E27FC236}">
                    <a16:creationId xmlns:a16="http://schemas.microsoft.com/office/drawing/2014/main" id="{C18844D2-1876-F7A8-9E79-D6CB9358D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5208" y="5252673"/>
                <a:ext cx="4902849" cy="10199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7C3B3C47-3E76-F85C-D465-FBC085278DCD}"/>
              </a:ext>
            </a:extLst>
          </p:cNvPr>
          <p:cNvGrpSpPr/>
          <p:nvPr/>
        </p:nvGrpSpPr>
        <p:grpSpPr>
          <a:xfrm>
            <a:off x="1689480" y="4292875"/>
            <a:ext cx="6788744" cy="1770486"/>
            <a:chOff x="1689480" y="4124787"/>
            <a:chExt cx="6788744" cy="1770486"/>
          </a:xfrm>
        </p:grpSpPr>
        <p:grpSp>
          <p:nvGrpSpPr>
            <p:cNvPr id="1057" name="Group 1056">
              <a:extLst>
                <a:ext uri="{FF2B5EF4-FFF2-40B4-BE49-F238E27FC236}">
                  <a16:creationId xmlns:a16="http://schemas.microsoft.com/office/drawing/2014/main" id="{98040ECD-9C01-5402-CE7C-0179914A229B}"/>
                </a:ext>
              </a:extLst>
            </p:cNvPr>
            <p:cNvGrpSpPr/>
            <p:nvPr/>
          </p:nvGrpSpPr>
          <p:grpSpPr>
            <a:xfrm>
              <a:off x="5209634" y="4223567"/>
              <a:ext cx="3268590" cy="1671706"/>
              <a:chOff x="5209634" y="4223567"/>
              <a:chExt cx="3268590" cy="1671706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97F4876-F2CB-7125-100A-E09F56675B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9634" y="4498045"/>
                <a:ext cx="285496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Double Bracket 36">
                <a:extLst>
                  <a:ext uri="{FF2B5EF4-FFF2-40B4-BE49-F238E27FC236}">
                    <a16:creationId xmlns:a16="http://schemas.microsoft.com/office/drawing/2014/main" id="{E725D0FD-E197-9EEA-09B3-91F144925581}"/>
                  </a:ext>
                </a:extLst>
              </p:cNvPr>
              <p:cNvSpPr/>
              <p:nvPr/>
            </p:nvSpPr>
            <p:spPr>
              <a:xfrm>
                <a:off x="5646693" y="4223567"/>
                <a:ext cx="2831531" cy="1671706"/>
              </a:xfrm>
              <a:prstGeom prst="bracketPair">
                <a:avLst>
                  <a:gd name="adj" fmla="val 9427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055" name="Group 1054">
              <a:extLst>
                <a:ext uri="{FF2B5EF4-FFF2-40B4-BE49-F238E27FC236}">
                  <a16:creationId xmlns:a16="http://schemas.microsoft.com/office/drawing/2014/main" id="{BEDEF081-3C96-E87F-24DA-213A42CD65BF}"/>
                </a:ext>
              </a:extLst>
            </p:cNvPr>
            <p:cNvGrpSpPr/>
            <p:nvPr/>
          </p:nvGrpSpPr>
          <p:grpSpPr>
            <a:xfrm>
              <a:off x="1689480" y="4124787"/>
              <a:ext cx="6788744" cy="815746"/>
              <a:chOff x="1689480" y="4124787"/>
              <a:chExt cx="6788744" cy="815746"/>
            </a:xfrm>
          </p:grpSpPr>
          <p:grpSp>
            <p:nvGrpSpPr>
              <p:cNvPr id="1054" name="Group 1053">
                <a:extLst>
                  <a:ext uri="{FF2B5EF4-FFF2-40B4-BE49-F238E27FC236}">
                    <a16:creationId xmlns:a16="http://schemas.microsoft.com/office/drawing/2014/main" id="{FF28A69B-6752-9B18-78F9-5BFEB8567F3A}"/>
                  </a:ext>
                </a:extLst>
              </p:cNvPr>
              <p:cNvGrpSpPr/>
              <p:nvPr/>
            </p:nvGrpSpPr>
            <p:grpSpPr>
              <a:xfrm>
                <a:off x="1689480" y="4124787"/>
                <a:ext cx="3285933" cy="815746"/>
                <a:chOff x="1689480" y="4124787"/>
                <a:chExt cx="3285933" cy="815746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269C7EF6-D0A4-9AAF-42AD-64CE9339D889}"/>
                    </a:ext>
                  </a:extLst>
                </p:cNvPr>
                <p:cNvSpPr/>
                <p:nvPr/>
              </p:nvSpPr>
              <p:spPr>
                <a:xfrm>
                  <a:off x="1689480" y="4143689"/>
                  <a:ext cx="2539619" cy="354356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74F4153-85FA-6E06-060A-E6BBFD0D5A2D}"/>
                    </a:ext>
                  </a:extLst>
                </p:cNvPr>
                <p:cNvSpPr/>
                <p:nvPr/>
              </p:nvSpPr>
              <p:spPr>
                <a:xfrm>
                  <a:off x="4664265" y="4124787"/>
                  <a:ext cx="311148" cy="815746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4D7C1BA0-5FE8-CFF2-4A4A-777FF887EF3B}"/>
                      </a:ext>
                    </a:extLst>
                  </p:cNvPr>
                  <p:cNvSpPr txBox="1"/>
                  <p:nvPr/>
                </p:nvSpPr>
                <p:spPr>
                  <a:xfrm>
                    <a:off x="5716281" y="4223567"/>
                    <a:ext cx="2761943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unc>
                          <m:funcPr>
                            <m:ctrlPr>
                              <a:rPr lang="en-SG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SG" sz="24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SG" sz="24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∗</m:t>
                            </m:r>
                            <m:r>
                              <m:rPr>
                                <m:sty m:val="p"/>
                              </m:rPr>
                              <a:rPr lang="en-SG" sz="24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SG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a14:m>
                    <a:r>
                      <a:rPr lang="en-SG" sz="2400"/>
                      <a:t> - </a:t>
                    </a:r>
                    <a14:m>
                      <m:oMath xmlns:m="http://schemas.openxmlformats.org/officeDocument/2006/math">
                        <m:func>
                          <m:funcPr>
                            <m:ctrlPr>
                              <a:rPr lang="en-SG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SG" sz="24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SG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∗</m:t>
                            </m:r>
                            <m:r>
                              <m:rPr>
                                <m:sty m:val="p"/>
                              </m:rPr>
                              <a:rPr lang="en-SG" sz="24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SG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a14:m>
                    <a:r>
                      <a:rPr lang="en-SG" sz="240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4D7C1BA0-5FE8-CFF2-4A4A-777FF887EF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6281" y="4223567"/>
                    <a:ext cx="2761943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0526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7D617BE-7E3A-824E-A8B7-B68BF1691CF2}"/>
                  </a:ext>
                </a:extLst>
              </p:cNvPr>
              <p:cNvSpPr/>
              <p:nvPr/>
            </p:nvSpPr>
            <p:spPr>
              <a:xfrm>
                <a:off x="5725116" y="4292235"/>
                <a:ext cx="2674684" cy="333483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B84D8C-E564-B17A-077F-D03132661AB8}"/>
                  </a:ext>
                </a:extLst>
              </p:cNvPr>
              <p:cNvSpPr txBox="1"/>
              <p:nvPr/>
            </p:nvSpPr>
            <p:spPr>
              <a:xfrm>
                <a:off x="6826294" y="3942634"/>
                <a:ext cx="4723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SG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B84D8C-E564-B17A-077F-D03132661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294" y="3942634"/>
                <a:ext cx="47232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FD916C4-02CD-A946-D365-AF1F140E6D71}"/>
                  </a:ext>
                </a:extLst>
              </p:cNvPr>
              <p:cNvSpPr txBox="1"/>
              <p:nvPr/>
            </p:nvSpPr>
            <p:spPr>
              <a:xfrm>
                <a:off x="6817459" y="5873577"/>
                <a:ext cx="4723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SG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SG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FD916C4-02CD-A946-D365-AF1F140E6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459" y="5873577"/>
                <a:ext cx="47232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1E044103-15EB-B03C-594D-D19BA4133B07}"/>
              </a:ext>
            </a:extLst>
          </p:cNvPr>
          <p:cNvGrpSpPr/>
          <p:nvPr/>
        </p:nvGrpSpPr>
        <p:grpSpPr>
          <a:xfrm>
            <a:off x="1735598" y="5369223"/>
            <a:ext cx="6742626" cy="844633"/>
            <a:chOff x="1735598" y="5201135"/>
            <a:chExt cx="6742626" cy="844633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0010FEA-A5C3-CC12-C013-99ED612CF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8057" y="5603138"/>
              <a:ext cx="285496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6" name="Group 1055">
              <a:extLst>
                <a:ext uri="{FF2B5EF4-FFF2-40B4-BE49-F238E27FC236}">
                  <a16:creationId xmlns:a16="http://schemas.microsoft.com/office/drawing/2014/main" id="{4038227D-24D7-571A-9FAE-737D2024B3CB}"/>
                </a:ext>
              </a:extLst>
            </p:cNvPr>
            <p:cNvGrpSpPr/>
            <p:nvPr/>
          </p:nvGrpSpPr>
          <p:grpSpPr>
            <a:xfrm>
              <a:off x="1735598" y="5201135"/>
              <a:ext cx="6742626" cy="844633"/>
              <a:chOff x="1735598" y="5201135"/>
              <a:chExt cx="6742626" cy="84463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78EDF67-250D-C540-E066-592CD79CF785}"/>
                  </a:ext>
                </a:extLst>
              </p:cNvPr>
              <p:cNvSpPr/>
              <p:nvPr/>
            </p:nvSpPr>
            <p:spPr>
              <a:xfrm>
                <a:off x="1735598" y="5691412"/>
                <a:ext cx="2539619" cy="354356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88D1947-8BE2-0640-FC0B-DC114FD82931}"/>
                  </a:ext>
                </a:extLst>
              </p:cNvPr>
              <p:cNvSpPr/>
              <p:nvPr/>
            </p:nvSpPr>
            <p:spPr>
              <a:xfrm>
                <a:off x="4664265" y="5201135"/>
                <a:ext cx="311148" cy="815746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E446B350-A370-96CF-C01A-0DC91D4F4817}"/>
                      </a:ext>
                    </a:extLst>
                  </p:cNvPr>
                  <p:cNvSpPr txBox="1"/>
                  <p:nvPr/>
                </p:nvSpPr>
                <p:spPr>
                  <a:xfrm>
                    <a:off x="5716281" y="5278165"/>
                    <a:ext cx="2761943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unc>
                          <m:funcPr>
                            <m:ctrlPr>
                              <a:rPr lang="en-SG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SG" sz="24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SG" sz="24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∗</m:t>
                            </m:r>
                            <m:r>
                              <m:rPr>
                                <m:sty m:val="p"/>
                              </m:rPr>
                              <a:rPr lang="en-SG" sz="24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SG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a14:m>
                    <a:r>
                      <a:rPr lang="en-SG" sz="2400"/>
                      <a:t> + </a:t>
                    </a:r>
                    <a14:m>
                      <m:oMath xmlns:m="http://schemas.openxmlformats.org/officeDocument/2006/math">
                        <m:func>
                          <m:funcPr>
                            <m:ctrlPr>
                              <a:rPr lang="en-SG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SG" sz="24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SG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∗</m:t>
                            </m:r>
                            <m:r>
                              <m:rPr>
                                <m:sty m:val="p"/>
                              </m:rPr>
                              <a:rPr lang="en-SG" sz="24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SG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a14:m>
                    <a:r>
                      <a:rPr lang="en-SG" sz="240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E446B350-A370-96CF-C01A-0DC91D4F48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6281" y="5278165"/>
                    <a:ext cx="2761943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0526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DC01205-70D5-9755-4F28-09A18D6D242F}"/>
                  </a:ext>
                </a:extLst>
              </p:cNvPr>
              <p:cNvSpPr/>
              <p:nvPr/>
            </p:nvSpPr>
            <p:spPr>
              <a:xfrm>
                <a:off x="5716281" y="5372808"/>
                <a:ext cx="2674684" cy="333483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D3CCDEEA-88EE-AB16-0169-102719519E7C}"/>
              </a:ext>
            </a:extLst>
          </p:cNvPr>
          <p:cNvGrpSpPr/>
          <p:nvPr/>
        </p:nvGrpSpPr>
        <p:grpSpPr>
          <a:xfrm>
            <a:off x="285208" y="1308779"/>
            <a:ext cx="8473838" cy="2581469"/>
            <a:chOff x="285208" y="963070"/>
            <a:chExt cx="8473838" cy="25814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1834F08-583B-91A8-6C48-577DC66012E7}"/>
                    </a:ext>
                  </a:extLst>
                </p:cNvPr>
                <p:cNvSpPr txBox="1"/>
                <p:nvPr/>
              </p:nvSpPr>
              <p:spPr>
                <a:xfrm>
                  <a:off x="6947306" y="2670163"/>
                  <a:ext cx="1811740" cy="7287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SG" sz="140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where</m:t>
                        </m:r>
                        <m:r>
                          <m:rPr>
                            <m:nor/>
                          </m:rPr>
                          <a:rPr lang="en-SG" sz="140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SG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SG" sz="1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SG" sz="1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is</m:t>
                        </m:r>
                        <m:r>
                          <m:rPr>
                            <m:nor/>
                          </m:rPr>
                          <a:rPr lang="en-SG" sz="1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SG" sz="1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SG" sz="1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SG" sz="1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angle</m:t>
                        </m:r>
                        <m:r>
                          <m:rPr>
                            <m:nor/>
                          </m:rPr>
                          <a:rPr lang="en-SG" sz="1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SG" sz="1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SG" sz="1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SG" sz="1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rotation</m:t>
                        </m:r>
                        <m:r>
                          <m:rPr>
                            <m:nor/>
                          </m:rPr>
                          <a:rPr lang="en-SG" sz="1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SG" sz="1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about</m:t>
                        </m:r>
                        <m:r>
                          <m:rPr>
                            <m:nor/>
                          </m:rPr>
                          <a:rPr lang="en-SG" sz="1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SG" sz="1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SG" sz="1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SG" sz="1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origin</m:t>
                        </m:r>
                        <m:r>
                          <m:rPr>
                            <m:nor/>
                          </m:rPr>
                          <a:rPr lang="en-SG" sz="1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SG" sz="14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1834F08-583B-91A8-6C48-577DC66012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306" y="2670163"/>
                  <a:ext cx="1811740" cy="728789"/>
                </a:xfrm>
                <a:prstGeom prst="rect">
                  <a:avLst/>
                </a:prstGeom>
                <a:blipFill>
                  <a:blip r:embed="rId10"/>
                  <a:stretch>
                    <a:fillRect b="-2521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bject 4">
                  <a:extLst>
                    <a:ext uri="{FF2B5EF4-FFF2-40B4-BE49-F238E27FC236}">
                      <a16:creationId xmlns:a16="http://schemas.microsoft.com/office/drawing/2014/main" id="{F4BB2BFA-7827-82E5-8869-0DC50829152F}"/>
                    </a:ext>
                  </a:extLst>
                </p:cNvPr>
                <p:cNvSpPr txBox="1"/>
                <p:nvPr/>
              </p:nvSpPr>
              <p:spPr bwMode="auto">
                <a:xfrm>
                  <a:off x="2002088" y="2524578"/>
                  <a:ext cx="4902849" cy="10199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sz="3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SG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SG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SG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SG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en-SG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SG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SG" sz="32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SG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SG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SG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SG" sz="32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SG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en-SG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SG" sz="32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SG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SG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SG" sz="32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SG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  <m:r>
                          <a:rPr lang="en-SG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 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br>
                    <a:rPr lang="en-SG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</a:br>
                  <a:endParaRPr lang="en-SG" sz="3200"/>
                </a:p>
              </p:txBody>
            </p:sp>
          </mc:Choice>
          <mc:Fallback xmlns="">
            <p:sp>
              <p:nvSpPr>
                <p:cNvPr id="13" name="Object 4">
                  <a:extLst>
                    <a:ext uri="{FF2B5EF4-FFF2-40B4-BE49-F238E27FC236}">
                      <a16:creationId xmlns:a16="http://schemas.microsoft.com/office/drawing/2014/main" id="{F4BB2BFA-7827-82E5-8869-0DC5082915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02088" y="2524578"/>
                  <a:ext cx="4902849" cy="1019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2" name="Group 1051">
              <a:extLst>
                <a:ext uri="{FF2B5EF4-FFF2-40B4-BE49-F238E27FC236}">
                  <a16:creationId xmlns:a16="http://schemas.microsoft.com/office/drawing/2014/main" id="{2FB3D7E5-6E5C-3A1C-7B12-92F66EE442AF}"/>
                </a:ext>
              </a:extLst>
            </p:cNvPr>
            <p:cNvGrpSpPr/>
            <p:nvPr/>
          </p:nvGrpSpPr>
          <p:grpSpPr>
            <a:xfrm>
              <a:off x="285208" y="963070"/>
              <a:ext cx="1476725" cy="2042347"/>
              <a:chOff x="285208" y="963070"/>
              <a:chExt cx="1476725" cy="2042347"/>
            </a:xfrm>
          </p:grpSpPr>
          <p:sp>
            <p:nvSpPr>
              <p:cNvPr id="1026" name="Left Bracket 1025">
                <a:extLst>
                  <a:ext uri="{FF2B5EF4-FFF2-40B4-BE49-F238E27FC236}">
                    <a16:creationId xmlns:a16="http://schemas.microsoft.com/office/drawing/2014/main" id="{AAE2B978-BF95-B3A8-BA9A-4AAD1871373E}"/>
                  </a:ext>
                </a:extLst>
              </p:cNvPr>
              <p:cNvSpPr/>
              <p:nvPr/>
            </p:nvSpPr>
            <p:spPr>
              <a:xfrm>
                <a:off x="1518883" y="963070"/>
                <a:ext cx="170597" cy="1265042"/>
              </a:xfrm>
              <a:prstGeom prst="leftBracket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1048" name="Connector: Elbow 1047">
                <a:extLst>
                  <a:ext uri="{FF2B5EF4-FFF2-40B4-BE49-F238E27FC236}">
                    <a16:creationId xmlns:a16="http://schemas.microsoft.com/office/drawing/2014/main" id="{443FA44E-384E-C20F-DF38-D704E5D38056}"/>
                  </a:ext>
                </a:extLst>
              </p:cNvPr>
              <p:cNvCxnSpPr>
                <a:cxnSpLocks/>
                <a:stCxn id="1026" idx="1"/>
              </p:cNvCxnSpPr>
              <p:nvPr/>
            </p:nvCxnSpPr>
            <p:spPr>
              <a:xfrm rot="10800000" flipH="1" flipV="1">
                <a:off x="1518882" y="1595590"/>
                <a:ext cx="243051" cy="1409827"/>
              </a:xfrm>
              <a:prstGeom prst="bentConnector3">
                <a:avLst>
                  <a:gd name="adj1" fmla="val -135549"/>
                </a:avLst>
              </a:prstGeom>
              <a:ln w="28575">
                <a:solidFill>
                  <a:srgbClr val="00B0F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1" name="TextBox 1050">
                <a:extLst>
                  <a:ext uri="{FF2B5EF4-FFF2-40B4-BE49-F238E27FC236}">
                    <a16:creationId xmlns:a16="http://schemas.microsoft.com/office/drawing/2014/main" id="{34E0F5FC-9091-4944-2584-A1163A43D90E}"/>
                  </a:ext>
                </a:extLst>
              </p:cNvPr>
              <p:cNvSpPr txBox="1"/>
              <p:nvPr/>
            </p:nvSpPr>
            <p:spPr>
              <a:xfrm>
                <a:off x="285208" y="2008115"/>
                <a:ext cx="81434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600" b="1">
                    <a:solidFill>
                      <a:srgbClr val="00B0F0"/>
                    </a:solidFill>
                  </a:rPr>
                  <a:t>Matrix form</a:t>
                </a:r>
              </a:p>
            </p:txBody>
          </p:sp>
        </p:grpSp>
      </p:grpSp>
      <p:sp>
        <p:nvSpPr>
          <p:cNvPr id="1060" name="TextBox 1059">
            <a:extLst>
              <a:ext uri="{FF2B5EF4-FFF2-40B4-BE49-F238E27FC236}">
                <a16:creationId xmlns:a16="http://schemas.microsoft.com/office/drawing/2014/main" id="{8A8F80D9-313B-8D15-3EC6-5916805F7BCE}"/>
              </a:ext>
            </a:extLst>
          </p:cNvPr>
          <p:cNvSpPr txBox="1"/>
          <p:nvPr/>
        </p:nvSpPr>
        <p:spPr>
          <a:xfrm>
            <a:off x="150213" y="32300"/>
            <a:ext cx="78104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Rotation via </a:t>
            </a:r>
            <a:r>
              <a:rPr lang="en-US" altLang="en-US" sz="4400">
                <a:solidFill>
                  <a:srgbClr val="00B0F0"/>
                </a:solidFill>
              </a:rPr>
              <a:t>matrix multiplication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E21D81-207C-B9E6-FFC4-7BC0F3822D0A}"/>
              </a:ext>
            </a:extLst>
          </p:cNvPr>
          <p:cNvSpPr txBox="1"/>
          <p:nvPr/>
        </p:nvSpPr>
        <p:spPr>
          <a:xfrm>
            <a:off x="177556" y="648188"/>
            <a:ext cx="1866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en-US" sz="2000"/>
              <a:t>So, in general …</a:t>
            </a:r>
            <a:endParaRPr lang="en-SG" sz="2000"/>
          </a:p>
        </p:txBody>
      </p:sp>
    </p:spTree>
    <p:extLst>
      <p:ext uri="{BB962C8B-B14F-4D97-AF65-F5344CB8AC3E}">
        <p14:creationId xmlns:p14="http://schemas.microsoft.com/office/powerpoint/2010/main" val="114435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8" grpId="0"/>
      <p:bldP spid="42" grpId="0"/>
      <p:bldP spid="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8B3EB7E-2215-4C63-BFBA-29E835E9E289}"/>
              </a:ext>
            </a:extLst>
          </p:cNvPr>
          <p:cNvSpPr txBox="1"/>
          <p:nvPr/>
        </p:nvSpPr>
        <p:spPr>
          <a:xfrm>
            <a:off x="177557" y="745503"/>
            <a:ext cx="7810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en-US" sz="2800"/>
              <a:t>Example: rotate the car sprite 90</a:t>
            </a:r>
            <a:r>
              <a:rPr lang="en-SG" altLang="en-US" sz="2800" baseline="30000"/>
              <a:t>o</a:t>
            </a:r>
            <a:r>
              <a:rPr lang="en-SG" altLang="en-US" sz="2800"/>
              <a:t> counter-clockwise </a:t>
            </a:r>
            <a:endParaRPr lang="en-SG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15">
                <a:extLst>
                  <a:ext uri="{FF2B5EF4-FFF2-40B4-BE49-F238E27FC236}">
                    <a16:creationId xmlns:a16="http://schemas.microsoft.com/office/drawing/2014/main" id="{C5E00DF3-DAE0-640F-285B-C458FF200E7E}"/>
                  </a:ext>
                </a:extLst>
              </p:cNvPr>
              <p:cNvSpPr txBox="1"/>
              <p:nvPr/>
            </p:nvSpPr>
            <p:spPr bwMode="auto">
              <a:xfrm>
                <a:off x="2364830" y="4212712"/>
                <a:ext cx="6479786" cy="72742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SG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func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0°</m:t>
                                </m:r>
                              </m:e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func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0°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func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0°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func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0°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SG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SG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SG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400"/>
              </a:p>
            </p:txBody>
          </p:sp>
        </mc:Choice>
        <mc:Fallback xmlns="">
          <p:sp>
            <p:nvSpPr>
              <p:cNvPr id="6" name="Object 15">
                <a:extLst>
                  <a:ext uri="{FF2B5EF4-FFF2-40B4-BE49-F238E27FC236}">
                    <a16:creationId xmlns:a16="http://schemas.microsoft.com/office/drawing/2014/main" id="{C5E00DF3-DAE0-640F-285B-C458FF200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4830" y="4212712"/>
                <a:ext cx="6479786" cy="727424"/>
              </a:xfrm>
              <a:prstGeom prst="rect">
                <a:avLst/>
              </a:prstGeom>
              <a:blipFill>
                <a:blip r:embed="rId2"/>
                <a:stretch>
                  <a:fillRect b="-252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50B7923-345E-EF57-DAC9-BA5F85410440}"/>
              </a:ext>
            </a:extLst>
          </p:cNvPr>
          <p:cNvSpPr txBox="1"/>
          <p:nvPr/>
        </p:nvSpPr>
        <p:spPr>
          <a:xfrm>
            <a:off x="230980" y="4321777"/>
            <a:ext cx="1993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en-US" sz="2000">
                <a:solidFill>
                  <a:srgbClr val="00B0F0"/>
                </a:solidFill>
              </a:rPr>
              <a:t>Set up the matrix</a:t>
            </a:r>
            <a:endParaRPr lang="en-SG" sz="200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16">
                <a:extLst>
                  <a:ext uri="{FF2B5EF4-FFF2-40B4-BE49-F238E27FC236}">
                    <a16:creationId xmlns:a16="http://schemas.microsoft.com/office/drawing/2014/main" id="{D781E6E1-AD41-A952-E4DF-54F72AABAC40}"/>
                  </a:ext>
                </a:extLst>
              </p:cNvPr>
              <p:cNvSpPr txBox="1"/>
              <p:nvPr/>
            </p:nvSpPr>
            <p:spPr bwMode="auto">
              <a:xfrm>
                <a:off x="2364830" y="5276473"/>
                <a:ext cx="4047415" cy="72742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SG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SG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SG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400"/>
              </a:p>
            </p:txBody>
          </p:sp>
        </mc:Choice>
        <mc:Fallback xmlns="">
          <p:sp>
            <p:nvSpPr>
              <p:cNvPr id="8" name="Object 16">
                <a:extLst>
                  <a:ext uri="{FF2B5EF4-FFF2-40B4-BE49-F238E27FC236}">
                    <a16:creationId xmlns:a16="http://schemas.microsoft.com/office/drawing/2014/main" id="{D781E6E1-AD41-A952-E4DF-54F72AABA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4830" y="5276473"/>
                <a:ext cx="4047415" cy="727427"/>
              </a:xfrm>
              <a:prstGeom prst="rect">
                <a:avLst/>
              </a:prstGeom>
              <a:blipFill>
                <a:blip r:embed="rId3"/>
                <a:stretch>
                  <a:fillRect b="-168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9CEDCB9-BE5C-9FFA-E56E-A93B8FA58ECB}"/>
              </a:ext>
            </a:extLst>
          </p:cNvPr>
          <p:cNvSpPr txBox="1"/>
          <p:nvPr/>
        </p:nvSpPr>
        <p:spPr>
          <a:xfrm>
            <a:off x="230980" y="5464246"/>
            <a:ext cx="2133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55600">
              <a:tabLst>
                <a:tab pos="355600" algn="l"/>
              </a:tabLst>
            </a:pPr>
            <a:r>
              <a:rPr lang="en-SG" altLang="en-US" sz="2000">
                <a:solidFill>
                  <a:srgbClr val="00B0F0"/>
                </a:solidFill>
              </a:rPr>
              <a:t>Plug in A to find A’</a:t>
            </a:r>
            <a:endParaRPr lang="en-SG" sz="2000">
              <a:solidFill>
                <a:srgbClr val="00B0F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458675-4C78-DD43-EB34-1C38ACDAB7E9}"/>
              </a:ext>
            </a:extLst>
          </p:cNvPr>
          <p:cNvGrpSpPr/>
          <p:nvPr/>
        </p:nvGrpSpPr>
        <p:grpSpPr>
          <a:xfrm>
            <a:off x="6335833" y="5464246"/>
            <a:ext cx="2064574" cy="461665"/>
            <a:chOff x="6335568" y="5513804"/>
            <a:chExt cx="2064574" cy="46166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A7FE51-810D-1615-2B35-8CFEF0F7065C}"/>
                </a:ext>
              </a:extLst>
            </p:cNvPr>
            <p:cNvCxnSpPr>
              <a:cxnSpLocks/>
            </p:cNvCxnSpPr>
            <p:nvPr/>
          </p:nvCxnSpPr>
          <p:spPr>
            <a:xfrm>
              <a:off x="6335568" y="5744636"/>
              <a:ext cx="41245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6D75D4-D44E-9A09-D7F9-78B8ABBB57F3}"/>
                </a:ext>
              </a:extLst>
            </p:cNvPr>
            <p:cNvSpPr txBox="1"/>
            <p:nvPr/>
          </p:nvSpPr>
          <p:spPr>
            <a:xfrm>
              <a:off x="6750424" y="5513804"/>
              <a:ext cx="164971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altLang="en-US" sz="2400">
                  <a:solidFill>
                    <a:srgbClr val="FF0000"/>
                  </a:solidFill>
                </a:rPr>
                <a:t>A’ is (-5, 10)</a:t>
              </a:r>
              <a:endParaRPr lang="en-SG" sz="2400">
                <a:solidFill>
                  <a:srgbClr val="FF0000"/>
                </a:solidFill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E13E601F-A948-59C3-8112-6C6C2F8DA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699" y="1775541"/>
            <a:ext cx="4584589" cy="200575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B8ED60D-2148-1CDA-0B7D-791D5BA4740F}"/>
              </a:ext>
            </a:extLst>
          </p:cNvPr>
          <p:cNvSpPr txBox="1"/>
          <p:nvPr/>
        </p:nvSpPr>
        <p:spPr>
          <a:xfrm>
            <a:off x="150213" y="32300"/>
            <a:ext cx="78104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Rotation via </a:t>
            </a:r>
            <a:r>
              <a:rPr lang="en-US" altLang="en-US" sz="4400">
                <a:solidFill>
                  <a:srgbClr val="00B0F0"/>
                </a:solidFill>
              </a:rPr>
              <a:t>matrix multiplication</a:t>
            </a:r>
            <a:endParaRPr lang="en-SG" sz="44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96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yunosuke Naruhodo - Overture to Adventures | Ace Attorney Wiki | Fandom">
            <a:extLst>
              <a:ext uri="{FF2B5EF4-FFF2-40B4-BE49-F238E27FC236}">
                <a16:creationId xmlns:a16="http://schemas.microsoft.com/office/drawing/2014/main" id="{CD17E967-55E8-B997-2CC4-CABC0872A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2377"/>
            <a:ext cx="4392706" cy="26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8E8058-8725-9614-C0A0-01A6488705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79" t="6509" r="20210" b="38334"/>
          <a:stretch/>
        </p:blipFill>
        <p:spPr>
          <a:xfrm>
            <a:off x="6495890" y="4374776"/>
            <a:ext cx="2150599" cy="248322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4DC7B50-EE95-13AE-769D-23B484F13E39}"/>
              </a:ext>
            </a:extLst>
          </p:cNvPr>
          <p:cNvGrpSpPr/>
          <p:nvPr/>
        </p:nvGrpSpPr>
        <p:grpSpPr>
          <a:xfrm>
            <a:off x="6662432" y="2787223"/>
            <a:ext cx="1882827" cy="1049582"/>
            <a:chOff x="6662432" y="2787223"/>
            <a:chExt cx="1882827" cy="1049582"/>
          </a:xfrm>
        </p:grpSpPr>
        <p:sp>
          <p:nvSpPr>
            <p:cNvPr id="14" name="Speech Bubble: Oval 13">
              <a:extLst>
                <a:ext uri="{FF2B5EF4-FFF2-40B4-BE49-F238E27FC236}">
                  <a16:creationId xmlns:a16="http://schemas.microsoft.com/office/drawing/2014/main" id="{B32CDA40-00AE-A6C4-19F5-76819A1CA4B5}"/>
                </a:ext>
              </a:extLst>
            </p:cNvPr>
            <p:cNvSpPr/>
            <p:nvPr/>
          </p:nvSpPr>
          <p:spPr>
            <a:xfrm>
              <a:off x="6662432" y="2787223"/>
              <a:ext cx="1882827" cy="1049582"/>
            </a:xfrm>
            <a:prstGeom prst="wedgeEllipseCallout">
              <a:avLst>
                <a:gd name="adj1" fmla="val -1617"/>
                <a:gd name="adj2" fmla="val 9439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07504D-4AC1-60BA-A83E-0633194E90F3}"/>
                </a:ext>
              </a:extLst>
            </p:cNvPr>
            <p:cNvSpPr txBox="1"/>
            <p:nvPr/>
          </p:nvSpPr>
          <p:spPr>
            <a:xfrm>
              <a:off x="7106065" y="3126014"/>
              <a:ext cx="995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800"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Cool!</a:t>
              </a:r>
              <a:endParaRPr lang="en-SG">
                <a:latin typeface="Dreaming Outloud Pro" panose="03050502040302030504" pitchFamily="66" charset="0"/>
                <a:cs typeface="Dreaming Outloud Pro" panose="03050502040302030504" pitchFamily="66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51C424E-03CD-3C75-E68F-894F673C4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20" y="1870621"/>
            <a:ext cx="5834378" cy="32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38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7D27EDAE-90FE-E2B5-8CD9-6F9FC914B5F3}"/>
              </a:ext>
            </a:extLst>
          </p:cNvPr>
          <p:cNvGrpSpPr/>
          <p:nvPr/>
        </p:nvGrpSpPr>
        <p:grpSpPr>
          <a:xfrm>
            <a:off x="586005" y="3482181"/>
            <a:ext cx="3519933" cy="727427"/>
            <a:chOff x="586005" y="3540565"/>
            <a:chExt cx="3519933" cy="7274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Object 16">
                  <a:extLst>
                    <a:ext uri="{FF2B5EF4-FFF2-40B4-BE49-F238E27FC236}">
                      <a16:creationId xmlns:a16="http://schemas.microsoft.com/office/drawing/2014/main" id="{7D5B3D39-2A2D-76AC-CA7C-16DF0405A290}"/>
                    </a:ext>
                  </a:extLst>
                </p:cNvPr>
                <p:cNvSpPr txBox="1"/>
                <p:nvPr/>
              </p:nvSpPr>
              <p:spPr bwMode="auto">
                <a:xfrm>
                  <a:off x="586005" y="3540565"/>
                  <a:ext cx="3399379" cy="7274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en-SG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SG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 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SG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SG"/>
                </a:p>
              </p:txBody>
            </p:sp>
          </mc:Choice>
          <mc:Fallback xmlns="">
            <p:sp>
              <p:nvSpPr>
                <p:cNvPr id="42" name="Object 16">
                  <a:extLst>
                    <a:ext uri="{FF2B5EF4-FFF2-40B4-BE49-F238E27FC236}">
                      <a16:creationId xmlns:a16="http://schemas.microsoft.com/office/drawing/2014/main" id="{7D5B3D39-2A2D-76AC-CA7C-16DF0405A2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6005" y="3540565"/>
                  <a:ext cx="3399379" cy="7274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35DB746-A790-53A6-88E2-8D9630956AF4}"/>
                </a:ext>
              </a:extLst>
            </p:cNvPr>
            <p:cNvSpPr txBox="1"/>
            <p:nvPr/>
          </p:nvSpPr>
          <p:spPr>
            <a:xfrm>
              <a:off x="3639288" y="3628046"/>
              <a:ext cx="4666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sz="2400"/>
                <a:t>A’</a:t>
              </a:r>
              <a:endParaRPr lang="en-SG" sz="240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F4CBBA0-59AD-25CA-6665-3EF51DF39F6B}"/>
              </a:ext>
            </a:extLst>
          </p:cNvPr>
          <p:cNvGrpSpPr/>
          <p:nvPr/>
        </p:nvGrpSpPr>
        <p:grpSpPr>
          <a:xfrm>
            <a:off x="586004" y="4224038"/>
            <a:ext cx="3529375" cy="727427"/>
            <a:chOff x="586004" y="4267992"/>
            <a:chExt cx="3529375" cy="7274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bject 16">
                  <a:extLst>
                    <a:ext uri="{FF2B5EF4-FFF2-40B4-BE49-F238E27FC236}">
                      <a16:creationId xmlns:a16="http://schemas.microsoft.com/office/drawing/2014/main" id="{57A1F462-15F9-3ADC-C16A-7DF47E36972C}"/>
                    </a:ext>
                  </a:extLst>
                </p:cNvPr>
                <p:cNvSpPr txBox="1"/>
                <p:nvPr/>
              </p:nvSpPr>
              <p:spPr bwMode="auto">
                <a:xfrm>
                  <a:off x="586004" y="4267992"/>
                  <a:ext cx="3399379" cy="7274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en-SG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SG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 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SG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SG"/>
                </a:p>
              </p:txBody>
            </p:sp>
          </mc:Choice>
          <mc:Fallback xmlns="">
            <p:sp>
              <p:nvSpPr>
                <p:cNvPr id="43" name="Object 16">
                  <a:extLst>
                    <a:ext uri="{FF2B5EF4-FFF2-40B4-BE49-F238E27FC236}">
                      <a16:creationId xmlns:a16="http://schemas.microsoft.com/office/drawing/2014/main" id="{57A1F462-15F9-3ADC-C16A-7DF47E369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6004" y="4267992"/>
                  <a:ext cx="3399379" cy="72742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E18E774-3C25-9DA3-2731-4EE552CD115A}"/>
                </a:ext>
              </a:extLst>
            </p:cNvPr>
            <p:cNvSpPr txBox="1"/>
            <p:nvPr/>
          </p:nvSpPr>
          <p:spPr>
            <a:xfrm>
              <a:off x="3648729" y="4335414"/>
              <a:ext cx="4666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sz="2400"/>
                <a:t>B’</a:t>
              </a:r>
              <a:endParaRPr lang="en-SG" sz="240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E5746C8-5445-323E-DBDA-2B18641EEA0D}"/>
              </a:ext>
            </a:extLst>
          </p:cNvPr>
          <p:cNvGrpSpPr/>
          <p:nvPr/>
        </p:nvGrpSpPr>
        <p:grpSpPr>
          <a:xfrm>
            <a:off x="590211" y="4951465"/>
            <a:ext cx="3529375" cy="727427"/>
            <a:chOff x="590211" y="4951465"/>
            <a:chExt cx="3529375" cy="7274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Object 16">
                  <a:extLst>
                    <a:ext uri="{FF2B5EF4-FFF2-40B4-BE49-F238E27FC236}">
                      <a16:creationId xmlns:a16="http://schemas.microsoft.com/office/drawing/2014/main" id="{F9F465B5-E077-8FC4-5D79-73BA6950E98B}"/>
                    </a:ext>
                  </a:extLst>
                </p:cNvPr>
                <p:cNvSpPr txBox="1"/>
                <p:nvPr/>
              </p:nvSpPr>
              <p:spPr bwMode="auto">
                <a:xfrm>
                  <a:off x="590211" y="4951465"/>
                  <a:ext cx="3399379" cy="7274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en-SG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SG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 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SG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SG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SG"/>
                </a:p>
              </p:txBody>
            </p:sp>
          </mc:Choice>
          <mc:Fallback xmlns="">
            <p:sp>
              <p:nvSpPr>
                <p:cNvPr id="46" name="Object 16">
                  <a:extLst>
                    <a:ext uri="{FF2B5EF4-FFF2-40B4-BE49-F238E27FC236}">
                      <a16:creationId xmlns:a16="http://schemas.microsoft.com/office/drawing/2014/main" id="{F9F465B5-E077-8FC4-5D79-73BA6950E9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0211" y="4951465"/>
                  <a:ext cx="3399379" cy="7274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B724F6C-1111-9489-FEB0-B5E19CD5A051}"/>
                </a:ext>
              </a:extLst>
            </p:cNvPr>
            <p:cNvSpPr txBox="1"/>
            <p:nvPr/>
          </p:nvSpPr>
          <p:spPr>
            <a:xfrm>
              <a:off x="3652936" y="5018887"/>
              <a:ext cx="4666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sz="2400"/>
                <a:t>C’</a:t>
              </a:r>
              <a:endParaRPr lang="en-SG" sz="240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B877DC3-397A-9DE1-88CF-56F99214BE8A}"/>
              </a:ext>
            </a:extLst>
          </p:cNvPr>
          <p:cNvGrpSpPr/>
          <p:nvPr/>
        </p:nvGrpSpPr>
        <p:grpSpPr>
          <a:xfrm>
            <a:off x="586004" y="5664742"/>
            <a:ext cx="3529375" cy="727427"/>
            <a:chOff x="586004" y="5591928"/>
            <a:chExt cx="3529375" cy="7274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Object 16">
                  <a:extLst>
                    <a:ext uri="{FF2B5EF4-FFF2-40B4-BE49-F238E27FC236}">
                      <a16:creationId xmlns:a16="http://schemas.microsoft.com/office/drawing/2014/main" id="{8FF586AF-5004-AAB3-FD0B-7E44B82F6935}"/>
                    </a:ext>
                  </a:extLst>
                </p:cNvPr>
                <p:cNvSpPr txBox="1"/>
                <p:nvPr/>
              </p:nvSpPr>
              <p:spPr bwMode="auto">
                <a:xfrm>
                  <a:off x="586004" y="5591928"/>
                  <a:ext cx="3399379" cy="7274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en-SG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SG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 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SG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SG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SG"/>
                </a:p>
              </p:txBody>
            </p:sp>
          </mc:Choice>
          <mc:Fallback xmlns="">
            <p:sp>
              <p:nvSpPr>
                <p:cNvPr id="48" name="Object 16">
                  <a:extLst>
                    <a:ext uri="{FF2B5EF4-FFF2-40B4-BE49-F238E27FC236}">
                      <a16:creationId xmlns:a16="http://schemas.microsoft.com/office/drawing/2014/main" id="{8FF586AF-5004-AAB3-FD0B-7E44B82F69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6004" y="5591928"/>
                  <a:ext cx="3399379" cy="72742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3D172B1-A73F-1480-6D50-ABE36AF5A38E}"/>
                </a:ext>
              </a:extLst>
            </p:cNvPr>
            <p:cNvSpPr txBox="1"/>
            <p:nvPr/>
          </p:nvSpPr>
          <p:spPr>
            <a:xfrm>
              <a:off x="3648729" y="5659350"/>
              <a:ext cx="4666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sz="2400"/>
                <a:t>D’</a:t>
              </a:r>
              <a:endParaRPr lang="en-SG" sz="24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E9056EF-5E3E-F877-CBC0-806F3B75950C}"/>
              </a:ext>
            </a:extLst>
          </p:cNvPr>
          <p:cNvGrpSpPr/>
          <p:nvPr/>
        </p:nvGrpSpPr>
        <p:grpSpPr>
          <a:xfrm>
            <a:off x="4638731" y="3774005"/>
            <a:ext cx="3992195" cy="2489764"/>
            <a:chOff x="4638731" y="3774005"/>
            <a:chExt cx="3992195" cy="2489764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63EEFCDB-C354-C491-9FA3-BA09E8703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7663" t="8583" r="26714" b="11444"/>
            <a:stretch/>
          </p:blipFill>
          <p:spPr>
            <a:xfrm>
              <a:off x="7088712" y="4951465"/>
              <a:ext cx="1125289" cy="774278"/>
            </a:xfrm>
            <a:prstGeom prst="rect">
              <a:avLst/>
            </a:prstGeom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0C0BE4C-9691-2B2E-0E31-034CC35F03FD}"/>
                </a:ext>
              </a:extLst>
            </p:cNvPr>
            <p:cNvGrpSpPr/>
            <p:nvPr/>
          </p:nvGrpSpPr>
          <p:grpSpPr>
            <a:xfrm>
              <a:off x="4638731" y="3774005"/>
              <a:ext cx="3992195" cy="2489764"/>
              <a:chOff x="-238086" y="4326340"/>
              <a:chExt cx="2647892" cy="1651379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DA1883CE-88AD-1E9E-551D-4360701CE781}"/>
                  </a:ext>
                </a:extLst>
              </p:cNvPr>
              <p:cNvCxnSpPr/>
              <p:nvPr/>
            </p:nvCxnSpPr>
            <p:spPr>
              <a:xfrm flipV="1">
                <a:off x="968991" y="4326340"/>
                <a:ext cx="0" cy="165137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4AE26348-9792-2368-DB95-3F9C680B92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38086" y="5770213"/>
                <a:ext cx="264789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0D5F12A-B66E-E614-64A5-1027F2D77E1D}"/>
                </a:ext>
              </a:extLst>
            </p:cNvPr>
            <p:cNvSpPr txBox="1"/>
            <p:nvPr/>
          </p:nvSpPr>
          <p:spPr>
            <a:xfrm>
              <a:off x="6223530" y="5924753"/>
              <a:ext cx="304055" cy="339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/>
                <a:t>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66C44A-82E1-FF6E-3367-CD7441417125}"/>
                </a:ext>
              </a:extLst>
            </p:cNvPr>
            <p:cNvSpPr txBox="1"/>
            <p:nvPr/>
          </p:nvSpPr>
          <p:spPr>
            <a:xfrm>
              <a:off x="6890202" y="5924753"/>
              <a:ext cx="404699" cy="339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/>
                <a:t>10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E144B70-BC60-678F-66EB-0ABB1F08758E}"/>
                </a:ext>
              </a:extLst>
            </p:cNvPr>
            <p:cNvSpPr txBox="1"/>
            <p:nvPr/>
          </p:nvSpPr>
          <p:spPr>
            <a:xfrm>
              <a:off x="7483892" y="5924753"/>
              <a:ext cx="404699" cy="339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/>
                <a:t>20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B1D1C21-2861-F3DA-0F75-299D465C84DC}"/>
                </a:ext>
              </a:extLst>
            </p:cNvPr>
            <p:cNvSpPr txBox="1"/>
            <p:nvPr/>
          </p:nvSpPr>
          <p:spPr>
            <a:xfrm>
              <a:off x="8086203" y="5924753"/>
              <a:ext cx="404699" cy="339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/>
                <a:t>30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65CF668-7EAE-5DDF-BBF0-4D432D89D0FB}"/>
                </a:ext>
              </a:extLst>
            </p:cNvPr>
            <p:cNvSpPr txBox="1"/>
            <p:nvPr/>
          </p:nvSpPr>
          <p:spPr>
            <a:xfrm>
              <a:off x="4955794" y="5924753"/>
              <a:ext cx="464733" cy="339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/>
                <a:t>-20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AB74476-C280-D5D6-838F-5A5DA37305D3}"/>
                </a:ext>
              </a:extLst>
            </p:cNvPr>
            <p:cNvSpPr txBox="1"/>
            <p:nvPr/>
          </p:nvSpPr>
          <p:spPr>
            <a:xfrm>
              <a:off x="5560635" y="5924753"/>
              <a:ext cx="464733" cy="339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/>
                <a:t>-10</a:t>
              </a: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138410EF-DD7C-04D3-D026-9B8527B1D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7663" t="8583" r="26714" b="11444"/>
            <a:stretch/>
          </p:blipFill>
          <p:spPr>
            <a:xfrm rot="16200000">
              <a:off x="5232567" y="4333975"/>
              <a:ext cx="1125289" cy="793728"/>
            </a:xfrm>
            <a:prstGeom prst="rect">
              <a:avLst/>
            </a:prstGeom>
          </p:spPr>
        </p:pic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E848172-91B1-2E23-8736-534E405E821A}"/>
                </a:ext>
              </a:extLst>
            </p:cNvPr>
            <p:cNvCxnSpPr/>
            <p:nvPr/>
          </p:nvCxnSpPr>
          <p:spPr>
            <a:xfrm flipV="1">
              <a:off x="6439044" y="5317757"/>
              <a:ext cx="1192730" cy="6399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BAB9A9B-95D8-4BD4-BEB8-D0F8DFA2CE6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48330" y="5033555"/>
              <a:ext cx="1192729" cy="6399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77423DE-BD1F-528C-B906-759EB13E3675}"/>
              </a:ext>
            </a:extLst>
          </p:cNvPr>
          <p:cNvGrpSpPr/>
          <p:nvPr/>
        </p:nvGrpSpPr>
        <p:grpSpPr>
          <a:xfrm>
            <a:off x="333383" y="918661"/>
            <a:ext cx="4228211" cy="2187823"/>
            <a:chOff x="333383" y="918661"/>
            <a:chExt cx="4228211" cy="218782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2502F24-37FD-C96C-7009-CE78DAAD3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3383" y="1253289"/>
              <a:ext cx="4228211" cy="1853195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A1B5AAC-EF39-A50A-4A9D-AE4193BEAE81}"/>
                </a:ext>
              </a:extLst>
            </p:cNvPr>
            <p:cNvSpPr txBox="1"/>
            <p:nvPr/>
          </p:nvSpPr>
          <p:spPr>
            <a:xfrm>
              <a:off x="1942574" y="918661"/>
              <a:ext cx="1009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>
                  <a:solidFill>
                    <a:srgbClr val="00B0F0"/>
                  </a:solidFill>
                </a:rPr>
                <a:t>Before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3DCAC5F-4F28-2E32-DDC0-6A965C0F2DD7}"/>
              </a:ext>
            </a:extLst>
          </p:cNvPr>
          <p:cNvGrpSpPr/>
          <p:nvPr/>
        </p:nvGrpSpPr>
        <p:grpSpPr>
          <a:xfrm>
            <a:off x="4469309" y="914855"/>
            <a:ext cx="4161617" cy="2445001"/>
            <a:chOff x="4469309" y="914855"/>
            <a:chExt cx="4161617" cy="244500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C1E9098C-7E78-DC0E-5F6E-CE7A16CD7A0F}"/>
                </a:ext>
              </a:extLst>
            </p:cNvPr>
            <p:cNvCxnSpPr>
              <a:cxnSpLocks/>
            </p:cNvCxnSpPr>
            <p:nvPr/>
          </p:nvCxnSpPr>
          <p:spPr>
            <a:xfrm>
              <a:off x="4469309" y="2185442"/>
              <a:ext cx="41245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5BC0BC4-CB53-BF27-C8D9-DE27676C860B}"/>
                </a:ext>
              </a:extLst>
            </p:cNvPr>
            <p:cNvGrpSpPr/>
            <p:nvPr/>
          </p:nvGrpSpPr>
          <p:grpSpPr>
            <a:xfrm>
              <a:off x="5057242" y="914855"/>
              <a:ext cx="3573684" cy="2445001"/>
              <a:chOff x="5057242" y="914855"/>
              <a:chExt cx="3573684" cy="2445001"/>
            </a:xfrm>
          </p:grpSpPr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299F650A-C021-A4F6-7A3C-D4AA48EC1B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483" r="14886" b="6752"/>
              <a:stretch/>
            </p:blipFill>
            <p:spPr>
              <a:xfrm>
                <a:off x="5057242" y="1330236"/>
                <a:ext cx="3573684" cy="2029620"/>
              </a:xfrm>
              <a:prstGeom prst="rect">
                <a:avLst/>
              </a:pr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2DA3FC-E23F-63FE-E2D3-331CD4989284}"/>
                  </a:ext>
                </a:extLst>
              </p:cNvPr>
              <p:cNvSpPr txBox="1"/>
              <p:nvPr/>
            </p:nvSpPr>
            <p:spPr>
              <a:xfrm>
                <a:off x="6509161" y="914855"/>
                <a:ext cx="8177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400">
                    <a:solidFill>
                      <a:srgbClr val="00B0F0"/>
                    </a:solidFill>
                  </a:rPr>
                  <a:t>After</a:t>
                </a:r>
              </a:p>
            </p:txBody>
          </p:sp>
        </p:grp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4FA2CB1C-9FE5-6CB7-C3A3-FBD0A29ECC59}"/>
              </a:ext>
            </a:extLst>
          </p:cNvPr>
          <p:cNvSpPr txBox="1"/>
          <p:nvPr/>
        </p:nvSpPr>
        <p:spPr>
          <a:xfrm>
            <a:off x="150213" y="32300"/>
            <a:ext cx="78104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Rotation via </a:t>
            </a:r>
            <a:r>
              <a:rPr lang="en-US" altLang="en-US" sz="4400">
                <a:solidFill>
                  <a:srgbClr val="00B0F0"/>
                </a:solidFill>
              </a:rPr>
              <a:t>matrix multiplication</a:t>
            </a:r>
            <a:endParaRPr lang="en-SG" sz="44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95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EAAA54-3C28-624A-7D47-1CD59F3219AF}"/>
              </a:ext>
            </a:extLst>
          </p:cNvPr>
          <p:cNvSpPr txBox="1"/>
          <p:nvPr/>
        </p:nvSpPr>
        <p:spPr>
          <a:xfrm>
            <a:off x="150213" y="32300"/>
            <a:ext cx="78104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Rotation via </a:t>
            </a:r>
            <a:r>
              <a:rPr lang="en-US" altLang="en-US" sz="4400">
                <a:solidFill>
                  <a:srgbClr val="00B0F0"/>
                </a:solidFill>
              </a:rPr>
              <a:t>matrix multiplication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78E973B7-1189-D246-205F-AFC13637D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596" y="803763"/>
            <a:ext cx="36780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tx1"/>
                </a:solidFill>
                <a:latin typeface="Arial" panose="020B0604020202020204" pitchFamily="34" charset="0"/>
              </a:rPr>
              <a:t>Left vs right-handed</a:t>
            </a:r>
            <a:endParaRPr lang="en-SG" altLang="en-US" sz="2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2CE7816-D36D-8A14-8328-CF93505CFD2A}"/>
              </a:ext>
            </a:extLst>
          </p:cNvPr>
          <p:cNvGrpSpPr/>
          <p:nvPr/>
        </p:nvGrpSpPr>
        <p:grpSpPr>
          <a:xfrm>
            <a:off x="703373" y="1706946"/>
            <a:ext cx="7698327" cy="2085013"/>
            <a:chOff x="428284" y="1003020"/>
            <a:chExt cx="7698327" cy="2085013"/>
          </a:xfrm>
        </p:grpSpPr>
        <p:pic>
          <p:nvPicPr>
            <p:cNvPr id="1027" name="Picture 1026">
              <a:extLst>
                <a:ext uri="{FF2B5EF4-FFF2-40B4-BE49-F238E27FC236}">
                  <a16:creationId xmlns:a16="http://schemas.microsoft.com/office/drawing/2014/main" id="{2F62EE13-B51F-8281-7E65-12A8397E4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3791" y="1003020"/>
              <a:ext cx="2072820" cy="2085013"/>
            </a:xfrm>
            <a:prstGeom prst="rect">
              <a:avLst/>
            </a:prstGeom>
          </p:spPr>
        </p:pic>
        <p:pic>
          <p:nvPicPr>
            <p:cNvPr id="1030" name="Picture 1029">
              <a:extLst>
                <a:ext uri="{FF2B5EF4-FFF2-40B4-BE49-F238E27FC236}">
                  <a16:creationId xmlns:a16="http://schemas.microsoft.com/office/drawing/2014/main" id="{3BDEAA18-5BAD-211F-B0F4-C278004A8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3259171" y="1139657"/>
              <a:ext cx="2055118" cy="191430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B1B0F6-D99A-03C1-F4FD-08065CC6009A}"/>
                </a:ext>
              </a:extLst>
            </p:cNvPr>
            <p:cNvSpPr txBox="1"/>
            <p:nvPr/>
          </p:nvSpPr>
          <p:spPr>
            <a:xfrm>
              <a:off x="428284" y="1566014"/>
              <a:ext cx="214175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/>
                <a:t>For a left-handed coordinate system positive rotations are </a:t>
              </a:r>
              <a:r>
                <a:rPr lang="en-SG" sz="2000">
                  <a:solidFill>
                    <a:srgbClr val="FF0000"/>
                  </a:solidFill>
                </a:rPr>
                <a:t>anti-clockwise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BF06F3E-9330-DF6A-DFE9-3C961516529C}"/>
              </a:ext>
            </a:extLst>
          </p:cNvPr>
          <p:cNvGrpSpPr/>
          <p:nvPr/>
        </p:nvGrpSpPr>
        <p:grpSpPr>
          <a:xfrm>
            <a:off x="703373" y="3726898"/>
            <a:ext cx="7698327" cy="2712955"/>
            <a:chOff x="703373" y="3726898"/>
            <a:chExt cx="7698327" cy="2712955"/>
          </a:xfrm>
        </p:grpSpPr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E4B6AD11-2C51-87B9-C93A-B252F792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002507" y="3994212"/>
              <a:ext cx="2055118" cy="1914305"/>
            </a:xfrm>
            <a:prstGeom prst="rect">
              <a:avLst/>
            </a:prstGeom>
          </p:spPr>
        </p:pic>
        <p:pic>
          <p:nvPicPr>
            <p:cNvPr id="1029" name="Picture 1028">
              <a:extLst>
                <a:ext uri="{FF2B5EF4-FFF2-40B4-BE49-F238E27FC236}">
                  <a16:creationId xmlns:a16="http://schemas.microsoft.com/office/drawing/2014/main" id="{05227E95-63CD-ADA4-89FD-3D6278908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9270" y="3726898"/>
              <a:ext cx="2932430" cy="271295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2409EA-C238-FEC9-CB72-A41D513374E6}"/>
                </a:ext>
              </a:extLst>
            </p:cNvPr>
            <p:cNvSpPr txBox="1"/>
            <p:nvPr/>
          </p:nvSpPr>
          <p:spPr>
            <a:xfrm>
              <a:off x="703373" y="4460832"/>
              <a:ext cx="214175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/>
                <a:t>For a right-handed coordinate system positive rotations are </a:t>
              </a:r>
              <a:r>
                <a:rPr lang="en-SG" sz="2000">
                  <a:solidFill>
                    <a:srgbClr val="FF0000"/>
                  </a:solidFill>
                </a:rPr>
                <a:t>clockwise</a:t>
              </a:r>
            </a:p>
          </p:txBody>
        </p:sp>
      </p:grpSp>
      <p:sp>
        <p:nvSpPr>
          <p:cNvPr id="2" name="TextBox 24">
            <a:extLst>
              <a:ext uri="{FF2B5EF4-FFF2-40B4-BE49-F238E27FC236}">
                <a16:creationId xmlns:a16="http://schemas.microsoft.com/office/drawing/2014/main" id="{05F9AB34-7E71-F13D-83A2-3588EEF00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596" y="1199929"/>
            <a:ext cx="36780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tx1"/>
                </a:solidFill>
                <a:latin typeface="Arial" panose="020B0604020202020204" pitchFamily="34" charset="0"/>
              </a:rPr>
              <a:t>coordinate systems</a:t>
            </a:r>
            <a:endParaRPr lang="en-SG" altLang="en-US" sz="2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87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EAAA54-3C28-624A-7D47-1CD59F3219AF}"/>
              </a:ext>
            </a:extLst>
          </p:cNvPr>
          <p:cNvSpPr txBox="1"/>
          <p:nvPr/>
        </p:nvSpPr>
        <p:spPr>
          <a:xfrm>
            <a:off x="150213" y="32300"/>
            <a:ext cx="78104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Rotation via </a:t>
            </a:r>
            <a:r>
              <a:rPr lang="en-US" altLang="en-US" sz="4400">
                <a:solidFill>
                  <a:srgbClr val="00B0F0"/>
                </a:solidFill>
              </a:rPr>
              <a:t>matrix multiplication</a:t>
            </a:r>
            <a:endParaRPr lang="en-SG" sz="4400">
              <a:solidFill>
                <a:srgbClr val="00B0F0"/>
              </a:solidFill>
            </a:endParaRPr>
          </a:p>
        </p:txBody>
      </p:sp>
      <p:pic>
        <p:nvPicPr>
          <p:cNvPr id="1027" name="Picture 1026">
            <a:extLst>
              <a:ext uri="{FF2B5EF4-FFF2-40B4-BE49-F238E27FC236}">
                <a16:creationId xmlns:a16="http://schemas.microsoft.com/office/drawing/2014/main" id="{2F62EE13-B51F-8281-7E65-12A8397E4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839" y="1105688"/>
            <a:ext cx="2072820" cy="2085013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05227E95-63CD-ADA4-89FD-3D6278908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29" y="3494648"/>
            <a:ext cx="2932430" cy="27129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D959D7-E8BF-1322-FEB9-AC39DC91DAEB}"/>
              </a:ext>
            </a:extLst>
          </p:cNvPr>
          <p:cNvSpPr txBox="1"/>
          <p:nvPr/>
        </p:nvSpPr>
        <p:spPr>
          <a:xfrm>
            <a:off x="1103613" y="2812321"/>
            <a:ext cx="30613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800"/>
              <a:t>| cos(</a:t>
            </a:r>
            <a:r>
              <a:rPr lang="en-US" sz="2800"/>
              <a:t>90</a:t>
            </a:r>
            <a:r>
              <a:rPr lang="el-GR" sz="2800"/>
              <a:t>)  -</a:t>
            </a:r>
            <a:r>
              <a:rPr lang="en-SG" sz="2800"/>
              <a:t>sin(</a:t>
            </a:r>
            <a:r>
              <a:rPr lang="en-US" sz="2800"/>
              <a:t>90</a:t>
            </a:r>
            <a:r>
              <a:rPr lang="el-GR" sz="2800"/>
              <a:t>) |</a:t>
            </a:r>
          </a:p>
          <a:p>
            <a:r>
              <a:rPr lang="el-GR" sz="2800"/>
              <a:t>| </a:t>
            </a:r>
            <a:r>
              <a:rPr lang="en-SG" sz="2800"/>
              <a:t>sin(</a:t>
            </a:r>
            <a:r>
              <a:rPr lang="en-US" sz="2800"/>
              <a:t>90</a:t>
            </a:r>
            <a:r>
              <a:rPr lang="el-GR" sz="2800"/>
              <a:t>)   </a:t>
            </a:r>
            <a:r>
              <a:rPr lang="en-SG" sz="2800"/>
              <a:t>cos(</a:t>
            </a:r>
            <a:r>
              <a:rPr lang="en-US" sz="2800"/>
              <a:t>90</a:t>
            </a:r>
            <a:r>
              <a:rPr lang="el-GR" sz="2800"/>
              <a:t>) </a:t>
            </a:r>
            <a:r>
              <a:rPr lang="en-US" sz="1100"/>
              <a:t> </a:t>
            </a:r>
            <a:r>
              <a:rPr lang="el-GR" sz="2800"/>
              <a:t>|</a:t>
            </a:r>
            <a:endParaRPr lang="en-SG" sz="28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190512-87BE-CAEA-0FEB-1CBB37C7C191}"/>
              </a:ext>
            </a:extLst>
          </p:cNvPr>
          <p:cNvSpPr/>
          <p:nvPr/>
        </p:nvSpPr>
        <p:spPr>
          <a:xfrm>
            <a:off x="7764190" y="2719614"/>
            <a:ext cx="182228" cy="1822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726E9E-FCDC-9EF9-4364-C6F846254CA9}"/>
              </a:ext>
            </a:extLst>
          </p:cNvPr>
          <p:cNvSpPr/>
          <p:nvPr/>
        </p:nvSpPr>
        <p:spPr>
          <a:xfrm>
            <a:off x="6805029" y="1791691"/>
            <a:ext cx="182228" cy="1822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000570A-EB48-3BA5-08FD-86275BEE9432}"/>
              </a:ext>
            </a:extLst>
          </p:cNvPr>
          <p:cNvSpPr/>
          <p:nvPr/>
        </p:nvSpPr>
        <p:spPr>
          <a:xfrm>
            <a:off x="5793333" y="5009366"/>
            <a:ext cx="182228" cy="1822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59E7FE-E3C4-FCDE-C0B5-5A9F26D172E2}"/>
              </a:ext>
            </a:extLst>
          </p:cNvPr>
          <p:cNvSpPr/>
          <p:nvPr/>
        </p:nvSpPr>
        <p:spPr>
          <a:xfrm>
            <a:off x="6667774" y="6022565"/>
            <a:ext cx="182228" cy="1822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544214-083F-744A-B30A-90949B2735C9}"/>
              </a:ext>
            </a:extLst>
          </p:cNvPr>
          <p:cNvCxnSpPr/>
          <p:nvPr/>
        </p:nvCxnSpPr>
        <p:spPr>
          <a:xfrm flipV="1">
            <a:off x="4152703" y="2586564"/>
            <a:ext cx="1583634" cy="74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6E5D2D9-2CBF-9E4F-4B3C-DFCF14161379}"/>
              </a:ext>
            </a:extLst>
          </p:cNvPr>
          <p:cNvSpPr txBox="1"/>
          <p:nvPr/>
        </p:nvSpPr>
        <p:spPr>
          <a:xfrm>
            <a:off x="3994334" y="1673669"/>
            <a:ext cx="2628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An anti-clockwise rotation</a:t>
            </a:r>
            <a:endParaRPr lang="en-SG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61080D-F9B6-6AAE-03B7-868DB35B9358}"/>
              </a:ext>
            </a:extLst>
          </p:cNvPr>
          <p:cNvCxnSpPr>
            <a:cxnSpLocks/>
          </p:cNvCxnSpPr>
          <p:nvPr/>
        </p:nvCxnSpPr>
        <p:spPr>
          <a:xfrm>
            <a:off x="4187248" y="3334709"/>
            <a:ext cx="1583634" cy="74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6204F3-E72C-2DC8-6B97-95E932C557AC}"/>
              </a:ext>
            </a:extLst>
          </p:cNvPr>
          <p:cNvSpPr txBox="1"/>
          <p:nvPr/>
        </p:nvSpPr>
        <p:spPr>
          <a:xfrm>
            <a:off x="4152703" y="5330266"/>
            <a:ext cx="207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 clockwise rotation</a:t>
            </a:r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BD59E-4E69-2983-6CB6-3338BA391EF2}"/>
              </a:ext>
            </a:extLst>
          </p:cNvPr>
          <p:cNvSpPr txBox="1"/>
          <p:nvPr/>
        </p:nvSpPr>
        <p:spPr>
          <a:xfrm rot="21075882">
            <a:off x="808098" y="4565996"/>
            <a:ext cx="2026032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1400"/>
              <a:t>Unity uses a left-handed coordinate system (LHS)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96D6A-7CCE-1822-E9CF-06506A0CE2BE}"/>
              </a:ext>
            </a:extLst>
          </p:cNvPr>
          <p:cNvSpPr txBox="1"/>
          <p:nvPr/>
        </p:nvSpPr>
        <p:spPr>
          <a:xfrm rot="21345947">
            <a:off x="480156" y="5127337"/>
            <a:ext cx="3222898" cy="738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1400"/>
              <a:t>In a more intensive games programming course, you would likely use the OpenGL graphics library.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896A1-B163-5BA7-C695-465AA060A57E}"/>
              </a:ext>
            </a:extLst>
          </p:cNvPr>
          <p:cNvSpPr txBox="1"/>
          <p:nvPr/>
        </p:nvSpPr>
        <p:spPr>
          <a:xfrm rot="156128">
            <a:off x="975752" y="5959791"/>
            <a:ext cx="1979774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1400"/>
              <a:t>OpenGL is right-handed.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2BDB1-9656-7E4B-5E59-DD1C8E1BD105}"/>
              </a:ext>
            </a:extLst>
          </p:cNvPr>
          <p:cNvSpPr txBox="1"/>
          <p:nvPr/>
        </p:nvSpPr>
        <p:spPr>
          <a:xfrm>
            <a:off x="7231672" y="302112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LHS</a:t>
            </a:r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B4B958-6814-C405-665F-6D9BBA331B00}"/>
              </a:ext>
            </a:extLst>
          </p:cNvPr>
          <p:cNvSpPr txBox="1"/>
          <p:nvPr/>
        </p:nvSpPr>
        <p:spPr>
          <a:xfrm>
            <a:off x="7218046" y="5382980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RHS</a:t>
            </a:r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B5964B-D395-23D6-6D50-39FDD3EB0991}"/>
              </a:ext>
            </a:extLst>
          </p:cNvPr>
          <p:cNvSpPr txBox="1"/>
          <p:nvPr/>
        </p:nvSpPr>
        <p:spPr>
          <a:xfrm>
            <a:off x="1279116" y="2294119"/>
            <a:ext cx="26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Same 2D matrix and angle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22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024">
            <a:extLst>
              <a:ext uri="{FF2B5EF4-FFF2-40B4-BE49-F238E27FC236}">
                <a16:creationId xmlns:a16="http://schemas.microsoft.com/office/drawing/2014/main" id="{858313D1-96FA-4DBF-8201-C882C14A4E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7663" t="8583" r="26714" b="11444"/>
          <a:stretch/>
        </p:blipFill>
        <p:spPr>
          <a:xfrm>
            <a:off x="4910668" y="1752046"/>
            <a:ext cx="3002450" cy="20658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AAA54-3C28-624A-7D47-1CD59F3219AF}"/>
              </a:ext>
            </a:extLst>
          </p:cNvPr>
          <p:cNvSpPr txBox="1"/>
          <p:nvPr/>
        </p:nvSpPr>
        <p:spPr>
          <a:xfrm>
            <a:off x="150213" y="32300"/>
            <a:ext cx="78104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Scaling via </a:t>
            </a:r>
            <a:r>
              <a:rPr lang="en-US" altLang="en-US" sz="4400">
                <a:solidFill>
                  <a:srgbClr val="FF0000"/>
                </a:solidFill>
              </a:rPr>
              <a:t>matrix multiplication</a:t>
            </a:r>
            <a:endParaRPr lang="en-SG" sz="440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6D1E9-7729-6D9C-CE20-2653D6394E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7663" t="8583" r="26714" b="11444"/>
          <a:stretch/>
        </p:blipFill>
        <p:spPr>
          <a:xfrm>
            <a:off x="3785378" y="3488425"/>
            <a:ext cx="1125289" cy="77427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9D9FC0A-A6D1-0B4E-4829-D22D2FA76B3C}"/>
              </a:ext>
            </a:extLst>
          </p:cNvPr>
          <p:cNvGrpSpPr/>
          <p:nvPr/>
        </p:nvGrpSpPr>
        <p:grpSpPr>
          <a:xfrm>
            <a:off x="1335397" y="2324511"/>
            <a:ext cx="3992195" cy="2489764"/>
            <a:chOff x="-238086" y="4326340"/>
            <a:chExt cx="2647892" cy="1651379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B0AA948-5FFD-24C0-77E7-9D288249550E}"/>
                </a:ext>
              </a:extLst>
            </p:cNvPr>
            <p:cNvCxnSpPr/>
            <p:nvPr/>
          </p:nvCxnSpPr>
          <p:spPr>
            <a:xfrm flipV="1">
              <a:off x="968991" y="4326340"/>
              <a:ext cx="0" cy="16513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4BDDB27-BBBA-B376-111D-0FA22EE55514}"/>
                </a:ext>
              </a:extLst>
            </p:cNvPr>
            <p:cNvCxnSpPr>
              <a:cxnSpLocks/>
            </p:cNvCxnSpPr>
            <p:nvPr/>
          </p:nvCxnSpPr>
          <p:spPr>
            <a:xfrm>
              <a:off x="-238086" y="5770213"/>
              <a:ext cx="26478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CC79AE0-98BA-218F-0208-53170A7E0B32}"/>
              </a:ext>
            </a:extLst>
          </p:cNvPr>
          <p:cNvSpPr txBox="1"/>
          <p:nvPr/>
        </p:nvSpPr>
        <p:spPr>
          <a:xfrm>
            <a:off x="2920196" y="4475259"/>
            <a:ext cx="304055" cy="339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63662-BD17-26BA-D660-7EA371D61256}"/>
              </a:ext>
            </a:extLst>
          </p:cNvPr>
          <p:cNvSpPr txBox="1"/>
          <p:nvPr/>
        </p:nvSpPr>
        <p:spPr>
          <a:xfrm>
            <a:off x="3586868" y="4475259"/>
            <a:ext cx="404699" cy="339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/>
              <a:t>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9983C2-DCE5-3EB0-018E-114CFA3C1D59}"/>
              </a:ext>
            </a:extLst>
          </p:cNvPr>
          <p:cNvSpPr txBox="1"/>
          <p:nvPr/>
        </p:nvSpPr>
        <p:spPr>
          <a:xfrm>
            <a:off x="4180558" y="4475259"/>
            <a:ext cx="404699" cy="339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/>
              <a:t>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7EE3C-928D-3EF8-0F3F-928873D81D71}"/>
              </a:ext>
            </a:extLst>
          </p:cNvPr>
          <p:cNvSpPr txBox="1"/>
          <p:nvPr/>
        </p:nvSpPr>
        <p:spPr>
          <a:xfrm>
            <a:off x="4782869" y="4475259"/>
            <a:ext cx="404699" cy="339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/>
              <a:t>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86676B-7302-86D0-BB85-7312D4389925}"/>
              </a:ext>
            </a:extLst>
          </p:cNvPr>
          <p:cNvSpPr txBox="1"/>
          <p:nvPr/>
        </p:nvSpPr>
        <p:spPr>
          <a:xfrm>
            <a:off x="1652460" y="4475259"/>
            <a:ext cx="464733" cy="339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/>
              <a:t>-20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980115-9F2E-2238-AB6F-74315533C433}"/>
              </a:ext>
            </a:extLst>
          </p:cNvPr>
          <p:cNvSpPr txBox="1"/>
          <p:nvPr/>
        </p:nvSpPr>
        <p:spPr>
          <a:xfrm>
            <a:off x="2257301" y="4475259"/>
            <a:ext cx="464733" cy="339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/>
              <a:t>-10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9C9944-E4DE-D1B9-0890-11DDB3660AC4}"/>
              </a:ext>
            </a:extLst>
          </p:cNvPr>
          <p:cNvCxnSpPr>
            <a:cxnSpLocks/>
          </p:cNvCxnSpPr>
          <p:nvPr/>
        </p:nvCxnSpPr>
        <p:spPr>
          <a:xfrm flipV="1">
            <a:off x="3161352" y="1869440"/>
            <a:ext cx="1878008" cy="263097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E5104C8-928E-8839-33BA-157CE0E2FECF}"/>
              </a:ext>
            </a:extLst>
          </p:cNvPr>
          <p:cNvSpPr txBox="1"/>
          <p:nvPr/>
        </p:nvSpPr>
        <p:spPr>
          <a:xfrm>
            <a:off x="192987" y="809723"/>
            <a:ext cx="73321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/>
              <a:t>In geometry, </a:t>
            </a:r>
            <a:r>
              <a:rPr lang="en-US" altLang="en-US" sz="2000" b="1" u="sng"/>
              <a:t>uniform scaling</a:t>
            </a:r>
            <a:r>
              <a:rPr lang="en-US" altLang="en-US" sz="2000"/>
              <a:t> is a </a:t>
            </a:r>
            <a:r>
              <a:rPr lang="en-US" altLang="en-US" sz="2000" b="1" u="sng"/>
              <a:t>linear transformation</a:t>
            </a:r>
            <a:r>
              <a:rPr lang="en-US" altLang="en-US" sz="2000"/>
              <a:t> that enlarges or diminishes objects.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171FF00-4ED4-33ED-D45C-4ED0116B97A3}"/>
              </a:ext>
            </a:extLst>
          </p:cNvPr>
          <p:cNvCxnSpPr>
            <a:cxnSpLocks/>
          </p:cNvCxnSpPr>
          <p:nvPr/>
        </p:nvCxnSpPr>
        <p:spPr>
          <a:xfrm flipV="1">
            <a:off x="3210629" y="1876213"/>
            <a:ext cx="4585478" cy="259904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07E2078-4255-5AF5-2E95-4BDB6722C516}"/>
              </a:ext>
            </a:extLst>
          </p:cNvPr>
          <p:cNvCxnSpPr>
            <a:cxnSpLocks/>
          </p:cNvCxnSpPr>
          <p:nvPr/>
        </p:nvCxnSpPr>
        <p:spPr>
          <a:xfrm flipV="1">
            <a:off x="3156374" y="3710944"/>
            <a:ext cx="4632960" cy="786549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572981-407B-43DB-D3BC-942F2AB5E8BA}"/>
              </a:ext>
            </a:extLst>
          </p:cNvPr>
          <p:cNvCxnSpPr>
            <a:cxnSpLocks/>
          </p:cNvCxnSpPr>
          <p:nvPr/>
        </p:nvCxnSpPr>
        <p:spPr>
          <a:xfrm flipV="1">
            <a:off x="3135710" y="3710945"/>
            <a:ext cx="1910424" cy="7973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TextBox 1030">
            <a:extLst>
              <a:ext uri="{FF2B5EF4-FFF2-40B4-BE49-F238E27FC236}">
                <a16:creationId xmlns:a16="http://schemas.microsoft.com/office/drawing/2014/main" id="{91292D6B-D6F3-C691-E336-F2D1236CCFF7}"/>
              </a:ext>
            </a:extLst>
          </p:cNvPr>
          <p:cNvSpPr txBox="1"/>
          <p:nvPr/>
        </p:nvSpPr>
        <p:spPr>
          <a:xfrm>
            <a:off x="2485519" y="5196702"/>
            <a:ext cx="43616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/>
              <a:t>We multiply each point’s x and y values  by the scale factor for the x and y axes. 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2364BBD6-39ED-7611-3864-05B567D1CBEB}"/>
              </a:ext>
            </a:extLst>
          </p:cNvPr>
          <p:cNvSpPr txBox="1"/>
          <p:nvPr/>
        </p:nvSpPr>
        <p:spPr>
          <a:xfrm>
            <a:off x="2485520" y="6016638"/>
            <a:ext cx="41658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/>
              <a:t>For uniform scaling, set S</a:t>
            </a:r>
            <a:r>
              <a:rPr lang="en-US" altLang="en-US" sz="2000" baseline="-25000"/>
              <a:t>x</a:t>
            </a:r>
            <a:r>
              <a:rPr lang="en-US" altLang="en-US" sz="2000"/>
              <a:t> = S</a:t>
            </a:r>
            <a:r>
              <a:rPr lang="en-US" altLang="en-US" sz="2000" baseline="-25000"/>
              <a:t>y</a:t>
            </a:r>
            <a:r>
              <a:rPr lang="en-US" altLang="en-US" sz="2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5702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EAAA54-3C28-624A-7D47-1CD59F3219AF}"/>
              </a:ext>
            </a:extLst>
          </p:cNvPr>
          <p:cNvSpPr txBox="1"/>
          <p:nvPr/>
        </p:nvSpPr>
        <p:spPr>
          <a:xfrm>
            <a:off x="150213" y="32300"/>
            <a:ext cx="78104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Scaling via </a:t>
            </a:r>
            <a:r>
              <a:rPr lang="en-US" altLang="en-US" sz="4400">
                <a:solidFill>
                  <a:srgbClr val="00B0F0"/>
                </a:solidFill>
              </a:rPr>
              <a:t>matrix multiplication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91292D6B-D6F3-C691-E336-F2D1236CCFF7}"/>
              </a:ext>
            </a:extLst>
          </p:cNvPr>
          <p:cNvSpPr txBox="1"/>
          <p:nvPr/>
        </p:nvSpPr>
        <p:spPr>
          <a:xfrm>
            <a:off x="236664" y="771644"/>
            <a:ext cx="41523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/>
              <a:t>Each point is a vector (with origin 0,0).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91939-4022-D408-9238-4C70E94805B9}"/>
              </a:ext>
            </a:extLst>
          </p:cNvPr>
          <p:cNvSpPr txBox="1"/>
          <p:nvPr/>
        </p:nvSpPr>
        <p:spPr>
          <a:xfrm>
            <a:off x="250200" y="1230234"/>
            <a:ext cx="7471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/>
              <a:t>We can multiply a vector by a matrix to change the vector’s x, y values.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8474E-3381-B7FA-F220-9FB494FD8269}"/>
              </a:ext>
            </a:extLst>
          </p:cNvPr>
          <p:cNvSpPr txBox="1"/>
          <p:nvPr/>
        </p:nvSpPr>
        <p:spPr>
          <a:xfrm>
            <a:off x="250200" y="1694619"/>
            <a:ext cx="40510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/>
              <a:t>What is the matrix for 2D scaling?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1A0403D-5BA0-01BC-E2B1-FD19FE9FA4B7}"/>
              </a:ext>
            </a:extLst>
          </p:cNvPr>
          <p:cNvGrpSpPr/>
          <p:nvPr/>
        </p:nvGrpSpPr>
        <p:grpSpPr>
          <a:xfrm>
            <a:off x="792459" y="2233585"/>
            <a:ext cx="3251350" cy="1038939"/>
            <a:chOff x="792459" y="2233585"/>
            <a:chExt cx="3251350" cy="10389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76145E8-5081-96F4-F97D-7EAEDF40DEE3}"/>
                    </a:ext>
                  </a:extLst>
                </p:cNvPr>
                <p:cNvSpPr txBox="1"/>
                <p:nvPr/>
              </p:nvSpPr>
              <p:spPr>
                <a:xfrm>
                  <a:off x="1822047" y="2233585"/>
                  <a:ext cx="1510433" cy="10389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SG" sz="40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76145E8-5081-96F4-F97D-7EAEDF40DE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2047" y="2233585"/>
                  <a:ext cx="1510433" cy="103893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4D08885-0B55-9197-165F-1D1AFBC05DD8}"/>
                    </a:ext>
                  </a:extLst>
                </p:cNvPr>
                <p:cNvSpPr txBox="1"/>
                <p:nvPr/>
              </p:nvSpPr>
              <p:spPr>
                <a:xfrm>
                  <a:off x="3257953" y="2233585"/>
                  <a:ext cx="785856" cy="10294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SG" sz="40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4D08885-0B55-9197-165F-1D1AFBC05D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7953" y="2233585"/>
                  <a:ext cx="785856" cy="102944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3002801-15C4-9228-803D-1058DDD68295}"/>
                    </a:ext>
                  </a:extLst>
                </p:cNvPr>
                <p:cNvSpPr txBox="1"/>
                <p:nvPr/>
              </p:nvSpPr>
              <p:spPr>
                <a:xfrm>
                  <a:off x="792459" y="2261350"/>
                  <a:ext cx="784125" cy="1001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sz="3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sz="3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SG" sz="3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sz="3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SG" sz="3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SG" sz="3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3002801-15C4-9228-803D-1058DDD682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59" y="2261350"/>
                  <a:ext cx="784125" cy="10016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2C1BF1-8849-9CAD-3232-ED93EA6E4E22}"/>
                </a:ext>
              </a:extLst>
            </p:cNvPr>
            <p:cNvSpPr txBox="1"/>
            <p:nvPr/>
          </p:nvSpPr>
          <p:spPr>
            <a:xfrm>
              <a:off x="1517215" y="250058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800"/>
                <a:t>=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CC4BF75-E53D-7066-CEB6-13DBACE1D8EE}"/>
              </a:ext>
            </a:extLst>
          </p:cNvPr>
          <p:cNvSpPr/>
          <p:nvPr/>
        </p:nvSpPr>
        <p:spPr>
          <a:xfrm>
            <a:off x="2023435" y="2261350"/>
            <a:ext cx="1137961" cy="45160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A69721-7840-A73C-F5B0-1D925827BCA4}"/>
              </a:ext>
            </a:extLst>
          </p:cNvPr>
          <p:cNvSpPr/>
          <p:nvPr/>
        </p:nvSpPr>
        <p:spPr>
          <a:xfrm>
            <a:off x="3406860" y="2268005"/>
            <a:ext cx="481033" cy="102944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D57C5D-9D9E-F870-877D-D692489134B3}"/>
              </a:ext>
            </a:extLst>
          </p:cNvPr>
          <p:cNvSpPr txBox="1"/>
          <p:nvPr/>
        </p:nvSpPr>
        <p:spPr>
          <a:xfrm>
            <a:off x="920120" y="3511756"/>
            <a:ext cx="2839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/>
              <a:t>x’ = a * x + b * 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CD474C-8985-1A8A-DFAE-D32947FD5B17}"/>
              </a:ext>
            </a:extLst>
          </p:cNvPr>
          <p:cNvGrpSpPr/>
          <p:nvPr/>
        </p:nvGrpSpPr>
        <p:grpSpPr>
          <a:xfrm>
            <a:off x="4910647" y="2233585"/>
            <a:ext cx="3251350" cy="1038939"/>
            <a:chOff x="4910647" y="2233585"/>
            <a:chExt cx="3251350" cy="10389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3D0A297-F646-C3EE-2F71-6E2734355E63}"/>
                    </a:ext>
                  </a:extLst>
                </p:cNvPr>
                <p:cNvSpPr txBox="1"/>
                <p:nvPr/>
              </p:nvSpPr>
              <p:spPr>
                <a:xfrm>
                  <a:off x="5940235" y="2233585"/>
                  <a:ext cx="1510433" cy="10389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SG" sz="400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3D0A297-F646-C3EE-2F71-6E2734355E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0235" y="2233585"/>
                  <a:ext cx="1510433" cy="103893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1E3A35B-266F-E9A1-ACE8-4FF12E644BFA}"/>
                    </a:ext>
                  </a:extLst>
                </p:cNvPr>
                <p:cNvSpPr txBox="1"/>
                <p:nvPr/>
              </p:nvSpPr>
              <p:spPr>
                <a:xfrm>
                  <a:off x="7376141" y="2233585"/>
                  <a:ext cx="785856" cy="10294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SG" sz="400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1E3A35B-266F-E9A1-ACE8-4FF12E644B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141" y="2233585"/>
                  <a:ext cx="785856" cy="102944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FF04D0-0AAB-6D31-F7D8-A5DE02BC30C1}"/>
                    </a:ext>
                  </a:extLst>
                </p:cNvPr>
                <p:cNvSpPr txBox="1"/>
                <p:nvPr/>
              </p:nvSpPr>
              <p:spPr>
                <a:xfrm>
                  <a:off x="4910647" y="2261350"/>
                  <a:ext cx="784125" cy="1001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sz="3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sz="3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SG" sz="3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sz="3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SG" sz="3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SG" sz="340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FF04D0-0AAB-6D31-F7D8-A5DE02BC30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0647" y="2261350"/>
                  <a:ext cx="784125" cy="100168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AAEBA8-09C1-88CB-7447-FC0D2ACFDB9A}"/>
                </a:ext>
              </a:extLst>
            </p:cNvPr>
            <p:cNvSpPr txBox="1"/>
            <p:nvPr/>
          </p:nvSpPr>
          <p:spPr>
            <a:xfrm>
              <a:off x="5635403" y="250058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800"/>
                <a:t>=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1A152-7AA1-6009-4440-4752FECFD3B6}"/>
              </a:ext>
            </a:extLst>
          </p:cNvPr>
          <p:cNvGrpSpPr/>
          <p:nvPr/>
        </p:nvGrpSpPr>
        <p:grpSpPr>
          <a:xfrm>
            <a:off x="1632247" y="4012729"/>
            <a:ext cx="447333" cy="626256"/>
            <a:chOff x="1632247" y="4012729"/>
            <a:chExt cx="447333" cy="62625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4B8F29A-1770-341F-1F81-2AA939DCB731}"/>
                </a:ext>
              </a:extLst>
            </p:cNvPr>
            <p:cNvSpPr txBox="1"/>
            <p:nvPr/>
          </p:nvSpPr>
          <p:spPr>
            <a:xfrm>
              <a:off x="1632247" y="4238875"/>
              <a:ext cx="44733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en-US" sz="2000" b="1">
                  <a:solidFill>
                    <a:srgbClr val="FF0000"/>
                  </a:solidFill>
                </a:rPr>
                <a:t>S</a:t>
              </a:r>
              <a:r>
                <a:rPr lang="en-US" altLang="en-US" sz="2000" b="1" baseline="-25000">
                  <a:solidFill>
                    <a:srgbClr val="FF0000"/>
                  </a:solidFill>
                </a:rPr>
                <a:t>x</a:t>
              </a:r>
              <a:endParaRPr lang="en-US" altLang="en-US" sz="2000" b="1"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D4BD5C3-D3BA-6424-4EED-541DA7589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7349" y="4012729"/>
              <a:ext cx="0" cy="28455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22F1F15-36E6-3EC7-E7B7-45B97BB32416}"/>
              </a:ext>
            </a:extLst>
          </p:cNvPr>
          <p:cNvGrpSpPr/>
          <p:nvPr/>
        </p:nvGrpSpPr>
        <p:grpSpPr>
          <a:xfrm>
            <a:off x="2791707" y="4012729"/>
            <a:ext cx="447333" cy="626256"/>
            <a:chOff x="2791707" y="4012729"/>
            <a:chExt cx="447333" cy="62625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4550963-88B6-B3C5-F77D-2EEEC16B2A04}"/>
                </a:ext>
              </a:extLst>
            </p:cNvPr>
            <p:cNvSpPr txBox="1"/>
            <p:nvPr/>
          </p:nvSpPr>
          <p:spPr>
            <a:xfrm>
              <a:off x="2791707" y="4238875"/>
              <a:ext cx="44733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en-US" sz="2000" b="1">
                  <a:solidFill>
                    <a:srgbClr val="FF0000"/>
                  </a:solidFill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99152DF-CE36-3F66-38E5-A9132A944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6809" y="4012729"/>
              <a:ext cx="0" cy="28455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2901608F-6DB2-4757-2DD0-A649E9809B90}"/>
              </a:ext>
            </a:extLst>
          </p:cNvPr>
          <p:cNvSpPr/>
          <p:nvPr/>
        </p:nvSpPr>
        <p:spPr>
          <a:xfrm>
            <a:off x="6155380" y="2879188"/>
            <a:ext cx="1137961" cy="45160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6F9A59B-6753-6EA5-38C3-3708E14E6DDA}"/>
              </a:ext>
            </a:extLst>
          </p:cNvPr>
          <p:cNvSpPr/>
          <p:nvPr/>
        </p:nvSpPr>
        <p:spPr>
          <a:xfrm>
            <a:off x="7511470" y="2261232"/>
            <a:ext cx="481033" cy="102944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A304DC-0E46-6E15-CB43-6645B1F5B742}"/>
              </a:ext>
            </a:extLst>
          </p:cNvPr>
          <p:cNvSpPr txBox="1"/>
          <p:nvPr/>
        </p:nvSpPr>
        <p:spPr>
          <a:xfrm>
            <a:off x="5141899" y="3502266"/>
            <a:ext cx="2839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/>
              <a:t>y’ = c * x + d * 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813A73-C996-1F8C-624B-91D913240B04}"/>
              </a:ext>
            </a:extLst>
          </p:cNvPr>
          <p:cNvGrpSpPr/>
          <p:nvPr/>
        </p:nvGrpSpPr>
        <p:grpSpPr>
          <a:xfrm>
            <a:off x="5854026" y="4003239"/>
            <a:ext cx="447333" cy="626256"/>
            <a:chOff x="5854026" y="4003239"/>
            <a:chExt cx="447333" cy="62625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C6AD16D-8457-B178-9E0B-CDDB8D37BBAF}"/>
                </a:ext>
              </a:extLst>
            </p:cNvPr>
            <p:cNvSpPr txBox="1"/>
            <p:nvPr/>
          </p:nvSpPr>
          <p:spPr>
            <a:xfrm>
              <a:off x="5854026" y="4229385"/>
              <a:ext cx="44733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en-US" sz="2000" b="1">
                  <a:solidFill>
                    <a:srgbClr val="FF0000"/>
                  </a:solidFill>
                </a:rPr>
                <a:t>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F439297-D949-9223-79C8-8B124F60F7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128" y="4003239"/>
              <a:ext cx="0" cy="28455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1E4C012-5161-D6D4-763D-52DA8C7E7DFE}"/>
              </a:ext>
            </a:extLst>
          </p:cNvPr>
          <p:cNvGrpSpPr/>
          <p:nvPr/>
        </p:nvGrpSpPr>
        <p:grpSpPr>
          <a:xfrm>
            <a:off x="7013486" y="4003239"/>
            <a:ext cx="447333" cy="626256"/>
            <a:chOff x="7013486" y="4003239"/>
            <a:chExt cx="447333" cy="62625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79FBE88-AAE7-58F0-7D91-215EFB7ECFF8}"/>
                </a:ext>
              </a:extLst>
            </p:cNvPr>
            <p:cNvSpPr txBox="1"/>
            <p:nvPr/>
          </p:nvSpPr>
          <p:spPr>
            <a:xfrm>
              <a:off x="7013486" y="4229385"/>
              <a:ext cx="44733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en-US" sz="2000" b="1">
                  <a:solidFill>
                    <a:srgbClr val="FF0000"/>
                  </a:solidFill>
                </a:rPr>
                <a:t>S</a:t>
              </a:r>
              <a:r>
                <a:rPr lang="en-US" altLang="en-US" sz="2000" b="1" baseline="-25000">
                  <a:solidFill>
                    <a:srgbClr val="FF0000"/>
                  </a:solidFill>
                </a:rPr>
                <a:t>y</a:t>
              </a:r>
              <a:endParaRPr lang="en-US" altLang="en-US" sz="2000" b="1"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682CEC0-B8A9-481E-0E1F-9AA144628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8588" y="4003239"/>
              <a:ext cx="0" cy="28455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7F86262-C045-37FB-EEB2-09C47D9C3864}"/>
              </a:ext>
            </a:extLst>
          </p:cNvPr>
          <p:cNvGrpSpPr/>
          <p:nvPr/>
        </p:nvGrpSpPr>
        <p:grpSpPr>
          <a:xfrm>
            <a:off x="2554987" y="3579944"/>
            <a:ext cx="1405932" cy="1458305"/>
            <a:chOff x="2554987" y="3579944"/>
            <a:chExt cx="1405932" cy="145830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5BB05AB-F715-51CA-FDA2-BFE63ED6C819}"/>
                </a:ext>
              </a:extLst>
            </p:cNvPr>
            <p:cNvSpPr/>
            <p:nvPr/>
          </p:nvSpPr>
          <p:spPr>
            <a:xfrm>
              <a:off x="2791707" y="3579944"/>
              <a:ext cx="913306" cy="10045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6820B7C-7EFE-5026-45C0-9805DAED9F84}"/>
                </a:ext>
              </a:extLst>
            </p:cNvPr>
            <p:cNvSpPr txBox="1"/>
            <p:nvPr/>
          </p:nvSpPr>
          <p:spPr>
            <a:xfrm>
              <a:off x="2554987" y="4576584"/>
              <a:ext cx="14059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en-US" sz="1200" b="1">
                  <a:solidFill>
                    <a:srgbClr val="FF0000"/>
                  </a:solidFill>
                </a:rPr>
                <a:t>Must be 0, as only x is scaled here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42A1D04-ABE2-8510-94F8-C34D0B7D55D6}"/>
              </a:ext>
            </a:extLst>
          </p:cNvPr>
          <p:cNvGrpSpPr/>
          <p:nvPr/>
        </p:nvGrpSpPr>
        <p:grpSpPr>
          <a:xfrm>
            <a:off x="2595813" y="5107361"/>
            <a:ext cx="4051041" cy="1415627"/>
            <a:chOff x="2540000" y="5303520"/>
            <a:chExt cx="4051041" cy="1415627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683AB24-0DA2-C8CA-A66A-9AD818D51954}"/>
                </a:ext>
              </a:extLst>
            </p:cNvPr>
            <p:cNvSpPr/>
            <p:nvPr/>
          </p:nvSpPr>
          <p:spPr>
            <a:xfrm>
              <a:off x="2540000" y="5303520"/>
              <a:ext cx="4051041" cy="141562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BAEB0F0-7C03-1F90-A29E-455B7926F6C4}"/>
                    </a:ext>
                  </a:extLst>
                </p:cNvPr>
                <p:cNvSpPr txBox="1"/>
                <p:nvPr/>
              </p:nvSpPr>
              <p:spPr>
                <a:xfrm>
                  <a:off x="3787366" y="5407965"/>
                  <a:ext cx="1878526" cy="113165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SG" sz="4000" b="0" i="1" baseline="-250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SG" sz="4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SG" sz="4000" b="0" i="1" baseline="-2500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SG" sz="400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BAEB0F0-7C03-1F90-A29E-455B7926F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7366" y="5407965"/>
                  <a:ext cx="1878526" cy="1131656"/>
                </a:xfrm>
                <a:prstGeom prst="rect">
                  <a:avLst/>
                </a:prstGeom>
                <a:blipFill>
                  <a:blip r:embed="rId8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9FB6A10-3858-062A-2B61-ADDFDCB3CF8B}"/>
                    </a:ext>
                  </a:extLst>
                </p:cNvPr>
                <p:cNvSpPr txBox="1"/>
                <p:nvPr/>
              </p:nvSpPr>
              <p:spPr>
                <a:xfrm>
                  <a:off x="5665892" y="5407965"/>
                  <a:ext cx="685868" cy="10389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SG" sz="400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9FB6A10-3858-062A-2B61-ADDFDCB3CF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5892" y="5407965"/>
                  <a:ext cx="685868" cy="10389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FDC8B4D-5078-53B6-0203-A4B22F427BF2}"/>
                    </a:ext>
                  </a:extLst>
                </p:cNvPr>
                <p:cNvSpPr txBox="1"/>
                <p:nvPr/>
              </p:nvSpPr>
              <p:spPr>
                <a:xfrm>
                  <a:off x="2757778" y="5435730"/>
                  <a:ext cx="784125" cy="10016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sz="3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sz="3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SG" sz="3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sz="3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SG" sz="3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SG" sz="340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FDC8B4D-5078-53B6-0203-A4B22F427B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7778" y="5435730"/>
                  <a:ext cx="784125" cy="100168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9018A6-DB1E-03E7-1D3A-298C44EBF025}"/>
                </a:ext>
              </a:extLst>
            </p:cNvPr>
            <p:cNvSpPr txBox="1"/>
            <p:nvPr/>
          </p:nvSpPr>
          <p:spPr>
            <a:xfrm>
              <a:off x="3482534" y="567496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800"/>
                <a:t>=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3BF95E-3462-A5A8-9F50-2481DD56E0B9}"/>
              </a:ext>
            </a:extLst>
          </p:cNvPr>
          <p:cNvGrpSpPr/>
          <p:nvPr/>
        </p:nvGrpSpPr>
        <p:grpSpPr>
          <a:xfrm>
            <a:off x="5610551" y="3579944"/>
            <a:ext cx="1405932" cy="1458305"/>
            <a:chOff x="5610551" y="3579944"/>
            <a:chExt cx="1405932" cy="145830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F9F235C-0524-8BDA-8ACB-DE99BC0D7F5E}"/>
                </a:ext>
              </a:extLst>
            </p:cNvPr>
            <p:cNvSpPr/>
            <p:nvPr/>
          </p:nvSpPr>
          <p:spPr>
            <a:xfrm>
              <a:off x="5854026" y="3579944"/>
              <a:ext cx="913306" cy="10045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DDAEA29-8C8C-4A08-0A39-CE7EB0AE16D3}"/>
                </a:ext>
              </a:extLst>
            </p:cNvPr>
            <p:cNvSpPr txBox="1"/>
            <p:nvPr/>
          </p:nvSpPr>
          <p:spPr>
            <a:xfrm>
              <a:off x="5610551" y="4576584"/>
              <a:ext cx="14059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en-US" sz="1200" b="1">
                  <a:solidFill>
                    <a:srgbClr val="FF0000"/>
                  </a:solidFill>
                </a:rPr>
                <a:t>Must be 0, as only y is scaled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625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0" grpId="0"/>
      <p:bldP spid="45" grpId="0" animBg="1"/>
      <p:bldP spid="46" grpId="0" animBg="1"/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B13AEDB-5856-49E4-1FDF-AA67D5A112B9}"/>
              </a:ext>
            </a:extLst>
          </p:cNvPr>
          <p:cNvGrpSpPr/>
          <p:nvPr/>
        </p:nvGrpSpPr>
        <p:grpSpPr>
          <a:xfrm>
            <a:off x="1842018" y="809099"/>
            <a:ext cx="3213705" cy="1662882"/>
            <a:chOff x="333383" y="918661"/>
            <a:chExt cx="4228211" cy="218782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65A46E8-D736-B618-664C-AE8C6EE51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3383" y="1253289"/>
              <a:ext cx="4228211" cy="185319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077A48-DA99-BBDF-FCE7-0E58D23C3D9C}"/>
                </a:ext>
              </a:extLst>
            </p:cNvPr>
            <p:cNvSpPr txBox="1"/>
            <p:nvPr/>
          </p:nvSpPr>
          <p:spPr>
            <a:xfrm>
              <a:off x="1942574" y="918661"/>
              <a:ext cx="1009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>
                  <a:solidFill>
                    <a:srgbClr val="00B0F0"/>
                  </a:solidFill>
                </a:rPr>
                <a:t>Before</a:t>
              </a:r>
            </a:p>
          </p:txBody>
        </p:sp>
      </p:grpSp>
      <p:sp>
        <p:nvSpPr>
          <p:cNvPr id="1024" name="TextBox 1023">
            <a:extLst>
              <a:ext uri="{FF2B5EF4-FFF2-40B4-BE49-F238E27FC236}">
                <a16:creationId xmlns:a16="http://schemas.microsoft.com/office/drawing/2014/main" id="{7C5D34EB-0BF2-1280-BB9F-790ED2E72367}"/>
              </a:ext>
            </a:extLst>
          </p:cNvPr>
          <p:cNvSpPr txBox="1"/>
          <p:nvPr/>
        </p:nvSpPr>
        <p:spPr>
          <a:xfrm>
            <a:off x="150213" y="32300"/>
            <a:ext cx="78104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Scaling via </a:t>
            </a:r>
            <a:r>
              <a:rPr lang="en-US" altLang="en-US" sz="4400">
                <a:solidFill>
                  <a:srgbClr val="00B0F0"/>
                </a:solidFill>
              </a:rPr>
              <a:t>matrix multiplication</a:t>
            </a:r>
            <a:endParaRPr lang="en-SG" sz="440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475FC-1F3B-2CCA-732F-1D5B0BDA1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04"/>
          <a:stretch/>
        </p:blipFill>
        <p:spPr>
          <a:xfrm>
            <a:off x="1712248" y="2769023"/>
            <a:ext cx="5719499" cy="886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B5D2B5-CA33-D347-6158-CC8475AA2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362" y="3731202"/>
            <a:ext cx="5702451" cy="9290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F0AFD9-87DB-6E53-CDD0-1E64146DF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2249" y="4709434"/>
            <a:ext cx="5719499" cy="886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D77505-0251-E503-37A1-18A788E85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583" y="5709587"/>
            <a:ext cx="5838833" cy="8950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ACD4E9-2453-374B-45A2-A3C44C2A33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4008" y="956747"/>
            <a:ext cx="1524502" cy="151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5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527481-8831-2EC5-3037-7AB3E10E66D5}"/>
              </a:ext>
            </a:extLst>
          </p:cNvPr>
          <p:cNvSpPr txBox="1"/>
          <p:nvPr/>
        </p:nvSpPr>
        <p:spPr>
          <a:xfrm>
            <a:off x="150213" y="32300"/>
            <a:ext cx="71575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Translation via </a:t>
            </a:r>
            <a:r>
              <a:rPr lang="en-US" altLang="en-US" sz="4400">
                <a:solidFill>
                  <a:srgbClr val="00B0F0"/>
                </a:solidFill>
              </a:rPr>
              <a:t>vector addition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714956-A589-FB84-EE54-2D9AD14990D8}"/>
              </a:ext>
            </a:extLst>
          </p:cNvPr>
          <p:cNvSpPr txBox="1"/>
          <p:nvPr/>
        </p:nvSpPr>
        <p:spPr>
          <a:xfrm>
            <a:off x="237608" y="844697"/>
            <a:ext cx="5562597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rebuchet MS"/>
                <a:ea typeface="+mn-ea"/>
                <a:cs typeface="+mn-cs"/>
              </a:rPr>
              <a:t>Suppose we have an object at P(3, 4). </a:t>
            </a:r>
            <a:endParaRPr kumimoji="0" lang="en-US" altLang="en-US" sz="20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C0FE42-D219-40AE-9B22-5EE6CD6BF37B}"/>
              </a:ext>
            </a:extLst>
          </p:cNvPr>
          <p:cNvSpPr txBox="1"/>
          <p:nvPr/>
        </p:nvSpPr>
        <p:spPr>
          <a:xfrm>
            <a:off x="237608" y="1267473"/>
            <a:ext cx="64472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rebuchet MS"/>
                <a:ea typeface="+mn-ea"/>
                <a:cs typeface="+mn-cs"/>
              </a:rPr>
              <a:t>You want to move it </a:t>
            </a:r>
            <a:r>
              <a:rPr kumimoji="0" lang="en-US" altLang="en-US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3</a:t>
            </a: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units to the right </a:t>
            </a: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rebuchet MS"/>
                <a:ea typeface="+mn-ea"/>
                <a:cs typeface="+mn-cs"/>
              </a:rPr>
              <a:t>and </a:t>
            </a:r>
            <a:r>
              <a:rPr kumimoji="0" lang="en-US" altLang="en-US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</a:t>
            </a: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unit up</a:t>
            </a: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rebuchet MS"/>
              </a:rPr>
              <a:t>. </a:t>
            </a:r>
            <a:endParaRPr lang="en-SG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6647D3-37B0-BE99-9B3E-8958AD970245}"/>
              </a:ext>
            </a:extLst>
          </p:cNvPr>
          <p:cNvSpPr txBox="1"/>
          <p:nvPr/>
        </p:nvSpPr>
        <p:spPr>
          <a:xfrm>
            <a:off x="910266" y="4769155"/>
            <a:ext cx="685624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27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rebuchet MS"/>
                <a:ea typeface="+mn-ea"/>
                <a:cs typeface="+mn-cs"/>
              </a:rPr>
              <a:t>It’s new location is P’ = (3+</a:t>
            </a:r>
            <a:r>
              <a:rPr kumimoji="0" lang="en-US" altLang="en-US" sz="27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3</a:t>
            </a:r>
            <a:r>
              <a:rPr kumimoji="0" lang="en-US" altLang="en-US" sz="27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rebuchet MS"/>
                <a:ea typeface="+mn-ea"/>
                <a:cs typeface="+mn-cs"/>
              </a:rPr>
              <a:t>,  4+</a:t>
            </a:r>
            <a:r>
              <a:rPr kumimoji="0" lang="en-US" altLang="en-US" sz="27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</a:t>
            </a:r>
            <a:r>
              <a:rPr kumimoji="0" lang="en-US" altLang="en-US" sz="27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rebuchet MS"/>
              </a:rPr>
              <a:t>) = </a:t>
            </a:r>
            <a:r>
              <a:rPr kumimoji="0" lang="en-US" altLang="en-US" sz="27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</a:rPr>
              <a:t>(6, 5)</a:t>
            </a:r>
            <a:endParaRPr lang="en-SG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5BD9FF-0059-B62B-354B-EA1BDD5A7D1B}"/>
              </a:ext>
            </a:extLst>
          </p:cNvPr>
          <p:cNvSpPr txBox="1"/>
          <p:nvPr/>
        </p:nvSpPr>
        <p:spPr>
          <a:xfrm>
            <a:off x="910266" y="5378243"/>
            <a:ext cx="215359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2700" b="0" i="1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rebuchet MS"/>
              </a:rPr>
              <a:t>Matrix</a:t>
            </a:r>
            <a:r>
              <a:rPr kumimoji="0" lang="en-US" altLang="en-US" sz="27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rebuchet MS"/>
              </a:rPr>
              <a:t> form:</a:t>
            </a:r>
            <a:endParaRPr lang="en-SG"/>
          </a:p>
        </p:txBody>
      </p:sp>
      <p:graphicFrame>
        <p:nvGraphicFramePr>
          <p:cNvPr id="30" name="Object 2">
            <a:extLst>
              <a:ext uri="{FF2B5EF4-FFF2-40B4-BE49-F238E27FC236}">
                <a16:creationId xmlns:a16="http://schemas.microsoft.com/office/drawing/2014/main" id="{E2B3BAFB-24A6-12E3-3991-2AF3970F34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178868"/>
              </p:ext>
            </p:extLst>
          </p:nvPr>
        </p:nvGraphicFramePr>
        <p:xfrm>
          <a:off x="3349646" y="5458859"/>
          <a:ext cx="2153591" cy="110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90600" imgH="457200" progId="Equation.3">
                  <p:embed/>
                </p:oleObj>
              </mc:Choice>
              <mc:Fallback>
                <p:oleObj name="Equation" r:id="rId2" imgW="990600" imgH="457200" progId="Equation.3">
                  <p:embed/>
                  <p:pic>
                    <p:nvPicPr>
                      <p:cNvPr id="30" name="Object 2">
                        <a:extLst>
                          <a:ext uri="{FF2B5EF4-FFF2-40B4-BE49-F238E27FC236}">
                            <a16:creationId xmlns:a16="http://schemas.microsoft.com/office/drawing/2014/main" id="{E2B3BAFB-24A6-12E3-3991-2AF3970F34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46" y="5458859"/>
                        <a:ext cx="2153591" cy="1108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" name="Picture 34">
            <a:extLst>
              <a:ext uri="{FF2B5EF4-FFF2-40B4-BE49-F238E27FC236}">
                <a16:creationId xmlns:a16="http://schemas.microsoft.com/office/drawing/2014/main" id="{27EF51C7-C9AA-50A8-90A8-5AB3F5BA0B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50"/>
          <a:stretch/>
        </p:blipFill>
        <p:spPr>
          <a:xfrm>
            <a:off x="2220470" y="2003375"/>
            <a:ext cx="3804234" cy="25839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522BB3-E58A-2EF9-DD3F-E2F028DCE5A5}"/>
              </a:ext>
            </a:extLst>
          </p:cNvPr>
          <p:cNvSpPr txBox="1"/>
          <p:nvPr/>
        </p:nvSpPr>
        <p:spPr>
          <a:xfrm>
            <a:off x="5581107" y="5690137"/>
            <a:ext cx="1726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200" b="0" i="1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Remember, a vector is just a special form of matrix</a:t>
            </a:r>
            <a:endParaRPr lang="en-SG" sz="1100" i="1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67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8D4C42B4-236F-0FE7-E087-AF58BAAB30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16313" y="1100253"/>
            <a:ext cx="4282068" cy="3858324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Translation by addition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1100"/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2D: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/>
          </a:p>
          <a:p>
            <a:pPr lvl="1" eaLnBrk="1" hangingPunct="1">
              <a:lnSpc>
                <a:spcPct val="90000"/>
              </a:lnSpc>
            </a:pPr>
            <a:endParaRPr lang="en-US" altLang="en-US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altLang="en-US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altLang="en-US"/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3D: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/>
          </a:p>
          <a:p>
            <a:pPr lvl="1" eaLnBrk="1" hangingPunct="1">
              <a:lnSpc>
                <a:spcPct val="90000"/>
              </a:lnSpc>
            </a:pPr>
            <a:endParaRPr lang="en-US" altLang="en-US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altLang="en-US"/>
          </a:p>
        </p:txBody>
      </p:sp>
      <p:graphicFrame>
        <p:nvGraphicFramePr>
          <p:cNvPr id="3" name="Object 5">
            <a:extLst>
              <a:ext uri="{FF2B5EF4-FFF2-40B4-BE49-F238E27FC236}">
                <a16:creationId xmlns:a16="http://schemas.microsoft.com/office/drawing/2014/main" id="{9B0D0E04-4FFD-8113-D2AD-ECDCC55289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604051"/>
              </p:ext>
            </p:extLst>
          </p:nvPr>
        </p:nvGraphicFramePr>
        <p:xfrm>
          <a:off x="1922189" y="2042561"/>
          <a:ext cx="2322395" cy="1093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79500" imgH="457200" progId="Equation.3">
                  <p:embed/>
                </p:oleObj>
              </mc:Choice>
              <mc:Fallback>
                <p:oleObj name="Equation" r:id="rId2" imgW="1079500" imgH="457200" progId="Equation.3">
                  <p:embed/>
                  <p:pic>
                    <p:nvPicPr>
                      <p:cNvPr id="3" name="Object 5">
                        <a:extLst>
                          <a:ext uri="{FF2B5EF4-FFF2-40B4-BE49-F238E27FC236}">
                            <a16:creationId xmlns:a16="http://schemas.microsoft.com/office/drawing/2014/main" id="{9B0D0E04-4FFD-8113-D2AD-ECDCC55289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189" y="2042561"/>
                        <a:ext cx="2322395" cy="10938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id="{8ECEC82F-14A2-7C1E-DD82-98CA4729BF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430777"/>
              </p:ext>
            </p:extLst>
          </p:nvPr>
        </p:nvGraphicFramePr>
        <p:xfrm>
          <a:off x="1922189" y="3644067"/>
          <a:ext cx="2310588" cy="1698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79032" imgH="710891" progId="Equation.3">
                  <p:embed/>
                </p:oleObj>
              </mc:Choice>
              <mc:Fallback>
                <p:oleObj name="Equation" r:id="rId4" imgW="1079032" imgH="710891" progId="Equation.3">
                  <p:embed/>
                  <p:pic>
                    <p:nvPicPr>
                      <p:cNvPr id="4" name="Object 6">
                        <a:extLst>
                          <a:ext uri="{FF2B5EF4-FFF2-40B4-BE49-F238E27FC236}">
                            <a16:creationId xmlns:a16="http://schemas.microsoft.com/office/drawing/2014/main" id="{8ECEC82F-14A2-7C1E-DD82-98CA4729BF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189" y="3644067"/>
                        <a:ext cx="2310588" cy="16980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EE54BEB-0DCA-2240-9738-6F60A7EDE630}"/>
              </a:ext>
            </a:extLst>
          </p:cNvPr>
          <p:cNvSpPr txBox="1"/>
          <p:nvPr/>
        </p:nvSpPr>
        <p:spPr>
          <a:xfrm>
            <a:off x="5084214" y="2552606"/>
            <a:ext cx="2784088" cy="1752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Where:</a:t>
            </a:r>
            <a:b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dx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the change in </a:t>
            </a:r>
            <a:r>
              <a: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the change in </a:t>
            </a:r>
            <a:r>
              <a: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dz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change in </a:t>
            </a:r>
            <a:r>
              <a: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F41276-C21F-422D-E89D-C8B470F937EB}"/>
              </a:ext>
            </a:extLst>
          </p:cNvPr>
          <p:cNvSpPr txBox="1"/>
          <p:nvPr/>
        </p:nvSpPr>
        <p:spPr>
          <a:xfrm>
            <a:off x="150213" y="32300"/>
            <a:ext cx="71575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Translation via </a:t>
            </a:r>
            <a:r>
              <a:rPr lang="en-US" altLang="en-US" sz="4400">
                <a:solidFill>
                  <a:srgbClr val="00B0F0"/>
                </a:solidFill>
              </a:rPr>
              <a:t>vector addition</a:t>
            </a:r>
            <a:endParaRPr lang="en-SG" sz="44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597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12">
            <a:extLst>
              <a:ext uri="{FF2B5EF4-FFF2-40B4-BE49-F238E27FC236}">
                <a16:creationId xmlns:a16="http://schemas.microsoft.com/office/drawing/2014/main" id="{62FB35F3-BE7B-8606-BD46-EB06C96AB7D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77430" y="2963962"/>
            <a:ext cx="3398838" cy="2058987"/>
          </a:xfrm>
          <a:prstGeom prst="straightConnector1">
            <a:avLst/>
          </a:prstGeom>
          <a:noFill/>
          <a:ln w="539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Picture 8" descr="http://whyiswhoiswhatare.com/wp-content/uploads/2008/07/how-do-you-draw-yoshi.jpg">
            <a:extLst>
              <a:ext uri="{FF2B5EF4-FFF2-40B4-BE49-F238E27FC236}">
                <a16:creationId xmlns:a16="http://schemas.microsoft.com/office/drawing/2014/main" id="{99214B47-0432-8F78-2B7E-98EAC7186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70" y="2667453"/>
            <a:ext cx="1223962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http://whyiswhoiswhatare.com/wp-content/uploads/2008/07/how-do-you-draw-yoshi.jpg">
            <a:extLst>
              <a:ext uri="{FF2B5EF4-FFF2-40B4-BE49-F238E27FC236}">
                <a16:creationId xmlns:a16="http://schemas.microsoft.com/office/drawing/2014/main" id="{82C1D1FF-2891-4026-7D58-B5E64F192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12" y="2213970"/>
            <a:ext cx="1223962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6">
                <a:extLst>
                  <a:ext uri="{FF2B5EF4-FFF2-40B4-BE49-F238E27FC236}">
                    <a16:creationId xmlns:a16="http://schemas.microsoft.com/office/drawing/2014/main" id="{C7A706B4-BC70-12BF-2C2D-FE04ACE449EC}"/>
                  </a:ext>
                </a:extLst>
              </p:cNvPr>
              <p:cNvSpPr txBox="1"/>
              <p:nvPr/>
            </p:nvSpPr>
            <p:spPr bwMode="auto">
              <a:xfrm>
                <a:off x="239128" y="752652"/>
                <a:ext cx="2851042" cy="917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SG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SG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SG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SG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SG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SG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800"/>
              </a:p>
            </p:txBody>
          </p:sp>
        </mc:Choice>
        <mc:Fallback xmlns="">
          <p:sp>
            <p:nvSpPr>
              <p:cNvPr id="9" name="Object 6">
                <a:extLst>
                  <a:ext uri="{FF2B5EF4-FFF2-40B4-BE49-F238E27FC236}">
                    <a16:creationId xmlns:a16="http://schemas.microsoft.com/office/drawing/2014/main" id="{C7A706B4-BC70-12BF-2C2D-FE04ACE44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9128" y="752652"/>
                <a:ext cx="2851042" cy="9171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3">
            <a:extLst>
              <a:ext uri="{FF2B5EF4-FFF2-40B4-BE49-F238E27FC236}">
                <a16:creationId xmlns:a16="http://schemas.microsoft.com/office/drawing/2014/main" id="{7AFA1F36-11EE-A3D9-C7F3-EE5C6037638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-279245" y="4878589"/>
            <a:ext cx="2447925" cy="158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16">
            <a:extLst>
              <a:ext uri="{FF2B5EF4-FFF2-40B4-BE49-F238E27FC236}">
                <a16:creationId xmlns:a16="http://schemas.microsoft.com/office/drawing/2014/main" id="{C6734F31-87F9-FEE7-4D61-D513AA0F8F7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43924" y="6101757"/>
            <a:ext cx="2592388" cy="158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9">
            <a:extLst>
              <a:ext uri="{FF2B5EF4-FFF2-40B4-BE49-F238E27FC236}">
                <a16:creationId xmlns:a16="http://schemas.microsoft.com/office/drawing/2014/main" id="{709EAEC2-CAE3-1DFE-91B1-D9407ACCAD7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43924" y="2943452"/>
            <a:ext cx="2924175" cy="3158305"/>
          </a:xfrm>
          <a:prstGeom prst="straightConnector1">
            <a:avLst/>
          </a:prstGeom>
          <a:noFill/>
          <a:ln w="53975" algn="ctr">
            <a:solidFill>
              <a:srgbClr val="00CC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23">
            <a:extLst>
              <a:ext uri="{FF2B5EF4-FFF2-40B4-BE49-F238E27FC236}">
                <a16:creationId xmlns:a16="http://schemas.microsoft.com/office/drawing/2014/main" id="{5A178A52-69D9-58B6-F592-4AE23D6074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0245" y="1756176"/>
            <a:ext cx="1924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CC00"/>
                </a:solidFill>
                <a:latin typeface="Arial" panose="020B0604020202020204" pitchFamily="34" charset="0"/>
              </a:rPr>
              <a:t>Position (x, y, z)</a:t>
            </a:r>
            <a:endParaRPr lang="en-SG" altLang="en-US" sz="1800" b="1">
              <a:solidFill>
                <a:srgbClr val="00CC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092C44CB-91AC-CEBE-8FA1-474E0BB29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462" y="6092232"/>
            <a:ext cx="865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  <a:latin typeface="Arial" panose="020B0604020202020204" pitchFamily="34" charset="0"/>
              </a:rPr>
              <a:t>Origin</a:t>
            </a:r>
            <a:endParaRPr lang="en-SG" altLang="en-US" sz="1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18" name="Straight Arrow Connector 27">
            <a:extLst>
              <a:ext uri="{FF2B5EF4-FFF2-40B4-BE49-F238E27FC236}">
                <a16:creationId xmlns:a16="http://schemas.microsoft.com/office/drawing/2014/main" id="{386E25EC-3022-EA2C-E169-EA5223389F6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67305" y="2960308"/>
            <a:ext cx="720725" cy="431800"/>
          </a:xfrm>
          <a:prstGeom prst="straightConnector1">
            <a:avLst/>
          </a:prstGeom>
          <a:noFill/>
          <a:ln w="5397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" name="Straight Arrow Connector 19">
            <a:extLst>
              <a:ext uri="{FF2B5EF4-FFF2-40B4-BE49-F238E27FC236}">
                <a16:creationId xmlns:a16="http://schemas.microsoft.com/office/drawing/2014/main" id="{377DE2DE-37A5-2379-E9B7-FD4BC7AA243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60571" y="3392108"/>
            <a:ext cx="3583803" cy="2709649"/>
          </a:xfrm>
          <a:prstGeom prst="straightConnector1">
            <a:avLst/>
          </a:prstGeom>
          <a:noFill/>
          <a:ln w="53975" algn="ctr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31">
            <a:extLst>
              <a:ext uri="{FF2B5EF4-FFF2-40B4-BE49-F238E27FC236}">
                <a16:creationId xmlns:a16="http://schemas.microsoft.com/office/drawing/2014/main" id="{D69CB096-33C1-A438-5888-040479864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4375" y="2197503"/>
            <a:ext cx="23764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Change (dx, dy, dz)</a:t>
            </a:r>
            <a:endParaRPr lang="en-SG" altLang="en-US" sz="1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912EE7B6-E102-5288-00E5-7D35F08C8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4878" y="3218948"/>
            <a:ext cx="4078674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B050"/>
                </a:solidFill>
                <a:latin typeface="Arial" panose="020B0604020202020204" pitchFamily="34" charset="0"/>
              </a:rPr>
              <a:t>New Position (x + dx, y + dy, z + dz)</a:t>
            </a:r>
            <a:endParaRPr lang="en-SG" altLang="en-US" sz="1800" b="1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044F4D3-59EA-1A54-6B59-A31EE8E953C2}"/>
              </a:ext>
            </a:extLst>
          </p:cNvPr>
          <p:cNvSpPr/>
          <p:nvPr/>
        </p:nvSpPr>
        <p:spPr>
          <a:xfrm>
            <a:off x="4230029" y="2499518"/>
            <a:ext cx="356839" cy="610849"/>
          </a:xfrm>
          <a:custGeom>
            <a:avLst/>
            <a:gdLst>
              <a:gd name="connsiteX0" fmla="*/ 319668 w 319668"/>
              <a:gd name="connsiteY0" fmla="*/ 0 h 520390"/>
              <a:gd name="connsiteX1" fmla="*/ 81776 w 319668"/>
              <a:gd name="connsiteY1" fmla="*/ 200721 h 520390"/>
              <a:gd name="connsiteX2" fmla="*/ 0 w 319668"/>
              <a:gd name="connsiteY2" fmla="*/ 520390 h 52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668" h="520390">
                <a:moveTo>
                  <a:pt x="319668" y="0"/>
                </a:moveTo>
                <a:cubicBezTo>
                  <a:pt x="227361" y="56994"/>
                  <a:pt x="135054" y="113989"/>
                  <a:pt x="81776" y="200721"/>
                </a:cubicBezTo>
                <a:cubicBezTo>
                  <a:pt x="28498" y="287453"/>
                  <a:pt x="14249" y="403921"/>
                  <a:pt x="0" y="52039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F2347E-615D-A230-B054-64C867AA972B}"/>
              </a:ext>
            </a:extLst>
          </p:cNvPr>
          <p:cNvSpPr txBox="1"/>
          <p:nvPr/>
        </p:nvSpPr>
        <p:spPr>
          <a:xfrm>
            <a:off x="150213" y="32300"/>
            <a:ext cx="71575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Translation via </a:t>
            </a:r>
            <a:r>
              <a:rPr lang="en-US" altLang="en-US" sz="4400">
                <a:solidFill>
                  <a:srgbClr val="00B0F0"/>
                </a:solidFill>
              </a:rPr>
              <a:t>vector addition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10" name="TextBox 31">
            <a:extLst>
              <a:ext uri="{FF2B5EF4-FFF2-40B4-BE49-F238E27FC236}">
                <a16:creationId xmlns:a16="http://schemas.microsoft.com/office/drawing/2014/main" id="{B817470E-71D9-3B83-E3C4-4BD4A0EFC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7340" y="1966948"/>
            <a:ext cx="19240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F0000"/>
                </a:solidFill>
                <a:latin typeface="Arial" panose="020B0604020202020204" pitchFamily="34" charset="0"/>
              </a:rPr>
              <a:t>Movement with velocity V can be implemented as a change in position every timestep</a:t>
            </a:r>
            <a:endParaRPr lang="en-SG" altLang="en-US" sz="12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795859C-550A-93F3-3DEE-BC0492A2E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8090" y="3533881"/>
            <a:ext cx="1715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B050"/>
                </a:solidFill>
                <a:latin typeface="Arial" panose="020B0604020202020204" pitchFamily="34" charset="0"/>
              </a:rPr>
              <a:t>after timestep</a:t>
            </a:r>
            <a:endParaRPr lang="en-SG" altLang="en-US" sz="1800" b="1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23047BFA-B5B3-0368-2D0D-1414537B8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548" y="5129549"/>
            <a:ext cx="23994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B0F0"/>
                </a:solidFill>
                <a:latin typeface="Arial" panose="020B0604020202020204" pitchFamily="34" charset="0"/>
              </a:rPr>
              <a:t>Velocity </a:t>
            </a:r>
            <a:r>
              <a:rPr lang="en-US" altLang="en-US" sz="1800" b="1">
                <a:solidFill>
                  <a:srgbClr val="00B0F0"/>
                </a:solidFill>
                <a:latin typeface="Arial" panose="020B0604020202020204" pitchFamily="34" charset="0"/>
              </a:rPr>
              <a:t>V</a:t>
            </a:r>
            <a:r>
              <a:rPr lang="en-US" altLang="en-US" sz="1800">
                <a:solidFill>
                  <a:srgbClr val="00B0F0"/>
                </a:solidFill>
                <a:latin typeface="Arial" panose="020B0604020202020204" pitchFamily="34" charset="0"/>
              </a:rPr>
              <a:t> (vx, vy, vz)</a:t>
            </a:r>
            <a:endParaRPr lang="en-SG" altLang="en-US" sz="1800">
              <a:solidFill>
                <a:srgbClr val="00B0F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186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527481-8831-2EC5-3037-7AB3E10E66D5}"/>
              </a:ext>
            </a:extLst>
          </p:cNvPr>
          <p:cNvSpPr txBox="1"/>
          <p:nvPr/>
        </p:nvSpPr>
        <p:spPr>
          <a:xfrm>
            <a:off x="150213" y="32300"/>
            <a:ext cx="71575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Translation via </a:t>
            </a:r>
            <a:r>
              <a:rPr lang="en-US" altLang="en-US" sz="4400">
                <a:solidFill>
                  <a:srgbClr val="00B0F0"/>
                </a:solidFill>
              </a:rPr>
              <a:t>vector addition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7C091F87-0756-07DC-12E0-D822935D0E78}"/>
              </a:ext>
            </a:extLst>
          </p:cNvPr>
          <p:cNvSpPr txBox="1">
            <a:spLocks noChangeArrowheads="1"/>
          </p:cNvSpPr>
          <p:nvPr/>
        </p:nvSpPr>
        <p:spPr>
          <a:xfrm>
            <a:off x="234814" y="1373599"/>
            <a:ext cx="7588385" cy="718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300" dirty="0"/>
              <a:t>Set up a vector that will move the car </a:t>
            </a:r>
            <a:r>
              <a:rPr lang="en-US" altLang="en-US" sz="2300" b="1" dirty="0">
                <a:solidFill>
                  <a:srgbClr val="FF0000"/>
                </a:solidFill>
              </a:rPr>
              <a:t>50</a:t>
            </a:r>
            <a:r>
              <a:rPr lang="en-US" altLang="en-US" sz="2300" dirty="0"/>
              <a:t> units to the right and </a:t>
            </a:r>
            <a:r>
              <a:rPr lang="en-US" altLang="en-US" sz="2300" b="1" dirty="0">
                <a:solidFill>
                  <a:srgbClr val="00B050"/>
                </a:solidFill>
              </a:rPr>
              <a:t>80</a:t>
            </a:r>
            <a:r>
              <a:rPr lang="en-US" altLang="en-US" sz="2300" dirty="0"/>
              <a:t> units down, then use it to move the car.</a:t>
            </a:r>
            <a:endParaRPr lang="en-US" altLang="en-US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CA3585-6735-104D-42E1-94D1B8C15D86}"/>
              </a:ext>
            </a:extLst>
          </p:cNvPr>
          <p:cNvSpPr txBox="1"/>
          <p:nvPr/>
        </p:nvSpPr>
        <p:spPr>
          <a:xfrm>
            <a:off x="234814" y="906988"/>
            <a:ext cx="4344619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en-US" sz="2400"/>
              <a:t>A car sprite has 4 corner vertices.</a:t>
            </a:r>
            <a:endParaRPr lang="en-US" altLang="en-US"/>
          </a:p>
        </p:txBody>
      </p:sp>
      <p:graphicFrame>
        <p:nvGraphicFramePr>
          <p:cNvPr id="31" name="Object 12">
            <a:extLst>
              <a:ext uri="{FF2B5EF4-FFF2-40B4-BE49-F238E27FC236}">
                <a16:creationId xmlns:a16="http://schemas.microsoft.com/office/drawing/2014/main" id="{C0A97EEC-33B6-40CE-495E-5C750A61BE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068020"/>
              </p:ext>
            </p:extLst>
          </p:nvPr>
        </p:nvGraphicFramePr>
        <p:xfrm>
          <a:off x="566440" y="5080596"/>
          <a:ext cx="2518728" cy="1085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81100" imgH="457200" progId="Equation.3">
                  <p:embed/>
                </p:oleObj>
              </mc:Choice>
              <mc:Fallback>
                <p:oleObj name="Equation" r:id="rId2" imgW="1181100" imgH="457200" progId="Equation.3">
                  <p:embed/>
                  <p:pic>
                    <p:nvPicPr>
                      <p:cNvPr id="31" name="Object 12">
                        <a:extLst>
                          <a:ext uri="{FF2B5EF4-FFF2-40B4-BE49-F238E27FC236}">
                            <a16:creationId xmlns:a16="http://schemas.microsoft.com/office/drawing/2014/main" id="{C0A97EEC-33B6-40CE-495E-5C750A61BE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440" y="5080596"/>
                        <a:ext cx="2518728" cy="10852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13">
            <a:extLst>
              <a:ext uri="{FF2B5EF4-FFF2-40B4-BE49-F238E27FC236}">
                <a16:creationId xmlns:a16="http://schemas.microsoft.com/office/drawing/2014/main" id="{69E74FCD-AA7C-4D71-049D-C8A6DE26DB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746995"/>
              </p:ext>
            </p:extLst>
          </p:nvPr>
        </p:nvGraphicFramePr>
        <p:xfrm>
          <a:off x="4189139" y="5080596"/>
          <a:ext cx="4192715" cy="1085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65300" imgH="457200" progId="Equation.3">
                  <p:embed/>
                </p:oleObj>
              </mc:Choice>
              <mc:Fallback>
                <p:oleObj name="Equation" r:id="rId4" imgW="1765300" imgH="457200" progId="Equation.3">
                  <p:embed/>
                  <p:pic>
                    <p:nvPicPr>
                      <p:cNvPr id="32" name="Object 13">
                        <a:extLst>
                          <a:ext uri="{FF2B5EF4-FFF2-40B4-BE49-F238E27FC236}">
                            <a16:creationId xmlns:a16="http://schemas.microsoft.com/office/drawing/2014/main" id="{69E74FCD-AA7C-4D71-049D-C8A6DE26DB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9139" y="5080596"/>
                        <a:ext cx="4192715" cy="10852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7067E4-ACDC-E654-DB00-E194A2AA692B}"/>
              </a:ext>
            </a:extLst>
          </p:cNvPr>
          <p:cNvCxnSpPr/>
          <p:nvPr/>
        </p:nvCxnSpPr>
        <p:spPr>
          <a:xfrm>
            <a:off x="3364716" y="5623230"/>
            <a:ext cx="6244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CDF5BE40-ECC8-973B-FEAF-B61BA784B5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9546" y="2284721"/>
            <a:ext cx="4583157" cy="200876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0EC9DBDE-975F-8C02-B38C-FD874F266F74}"/>
              </a:ext>
            </a:extLst>
          </p:cNvPr>
          <p:cNvGrpSpPr/>
          <p:nvPr/>
        </p:nvGrpSpPr>
        <p:grpSpPr>
          <a:xfrm>
            <a:off x="1897560" y="4503959"/>
            <a:ext cx="1447319" cy="631899"/>
            <a:chOff x="1897560" y="4503959"/>
            <a:chExt cx="1447319" cy="6318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2EF4BC2-5419-B5B4-77C2-DED8B3FEF30F}"/>
                </a:ext>
              </a:extLst>
            </p:cNvPr>
            <p:cNvSpPr txBox="1"/>
            <p:nvPr/>
          </p:nvSpPr>
          <p:spPr>
            <a:xfrm>
              <a:off x="1897560" y="4503959"/>
              <a:ext cx="1447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50 units right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75630CF-8ED6-E690-0EFA-CD2C05BDA280}"/>
                </a:ext>
              </a:extLst>
            </p:cNvPr>
            <p:cNvCxnSpPr/>
            <p:nvPr/>
          </p:nvCxnSpPr>
          <p:spPr>
            <a:xfrm>
              <a:off x="2640463" y="4806385"/>
              <a:ext cx="0" cy="3294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FA32B29-9A30-B5C1-226A-FC2F8126C067}"/>
              </a:ext>
            </a:extLst>
          </p:cNvPr>
          <p:cNvGrpSpPr/>
          <p:nvPr/>
        </p:nvGrpSpPr>
        <p:grpSpPr>
          <a:xfrm>
            <a:off x="1901365" y="6064863"/>
            <a:ext cx="1540358" cy="670205"/>
            <a:chOff x="1901365" y="6064863"/>
            <a:chExt cx="1540358" cy="6702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6F6DE0-0E77-E5E5-E81C-B84DADE520E5}"/>
                </a:ext>
              </a:extLst>
            </p:cNvPr>
            <p:cNvSpPr txBox="1"/>
            <p:nvPr/>
          </p:nvSpPr>
          <p:spPr>
            <a:xfrm>
              <a:off x="1901365" y="6365736"/>
              <a:ext cx="1540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b="1" dirty="0">
                  <a:solidFill>
                    <a:srgbClr val="00B050"/>
                  </a:solidFill>
                </a:rPr>
                <a:t>80 units down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D942AB1-82DD-BC12-F1BA-25E96EC67694}"/>
                </a:ext>
              </a:extLst>
            </p:cNvPr>
            <p:cNvCxnSpPr/>
            <p:nvPr/>
          </p:nvCxnSpPr>
          <p:spPr>
            <a:xfrm>
              <a:off x="2649238" y="6064863"/>
              <a:ext cx="0" cy="329473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645228B-27C8-8653-718E-1BEC6BD8ED6C}"/>
              </a:ext>
            </a:extLst>
          </p:cNvPr>
          <p:cNvSpPr txBox="1"/>
          <p:nvPr/>
        </p:nvSpPr>
        <p:spPr>
          <a:xfrm>
            <a:off x="4865930" y="4575552"/>
            <a:ext cx="1242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>
                <a:solidFill>
                  <a:srgbClr val="00B0F0"/>
                </a:solidFill>
              </a:rPr>
              <a:t>vertex</a:t>
            </a:r>
            <a:r>
              <a:rPr lang="en-SG" sz="2400" b="1"/>
              <a:t> </a:t>
            </a:r>
            <a:r>
              <a:rPr lang="en-SG" sz="2400" b="1">
                <a:solidFill>
                  <a:srgbClr val="00B0F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49746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32A0D384-6756-6AD0-57F9-6BE5CF1CE8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9643" y="1326775"/>
            <a:ext cx="7906078" cy="315378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/>
              <a:t>At the end of this lecture, you should be able to:</a:t>
            </a:r>
          </a:p>
          <a:p>
            <a:pPr eaLnBrk="1" hangingPunct="1">
              <a:buFontTx/>
              <a:buNone/>
            </a:pPr>
            <a:endParaRPr lang="en-US" altLang="en-US" sz="700"/>
          </a:p>
          <a:p>
            <a:pPr marL="717550" indent="-358775" eaLnBrk="1" hangingPunct="1"/>
            <a:r>
              <a:rPr lang="en-SG" altLang="en-US" sz="2400"/>
              <a:t>Describe what is an affine transformation</a:t>
            </a:r>
          </a:p>
          <a:p>
            <a:pPr marL="717550" indent="-358775" eaLnBrk="1" hangingPunct="1"/>
            <a:r>
              <a:rPr lang="en-SG" altLang="en-US" sz="2400"/>
              <a:t>Perform </a:t>
            </a:r>
            <a:r>
              <a:rPr lang="en-SG" altLang="en-US" sz="2400" b="1"/>
              <a:t>translation</a:t>
            </a:r>
            <a:r>
              <a:rPr lang="en-SG" altLang="en-US" sz="2400"/>
              <a:t> using addition or multiplication</a:t>
            </a:r>
          </a:p>
          <a:p>
            <a:pPr marL="717550" indent="-358775" eaLnBrk="1" hangingPunct="1"/>
            <a:r>
              <a:rPr lang="en-SG" altLang="en-US" sz="2400"/>
              <a:t>Perform </a:t>
            </a:r>
            <a:r>
              <a:rPr lang="en-SG" altLang="en-US" sz="2400" b="1"/>
              <a:t>scaling</a:t>
            </a:r>
            <a:r>
              <a:rPr lang="en-SG" altLang="en-US" sz="2400"/>
              <a:t> using multiplication</a:t>
            </a:r>
          </a:p>
          <a:p>
            <a:pPr marL="717550" indent="-358775" eaLnBrk="1" hangingPunct="1"/>
            <a:r>
              <a:rPr lang="en-US" altLang="en-US" sz="2400"/>
              <a:t>Perform </a:t>
            </a:r>
            <a:r>
              <a:rPr lang="en-US" altLang="en-US" sz="2400" b="1"/>
              <a:t>rotation</a:t>
            </a:r>
            <a:r>
              <a:rPr lang="en-US" altLang="en-US" sz="2400"/>
              <a:t> using multiplication</a:t>
            </a:r>
          </a:p>
          <a:p>
            <a:pPr marL="717550" indent="-358775" eaLnBrk="1" hangingPunct="1"/>
            <a:r>
              <a:rPr lang="en-US" altLang="en-US" sz="2400"/>
              <a:t>Perform matrix concatenations</a:t>
            </a:r>
          </a:p>
        </p:txBody>
      </p:sp>
    </p:spTree>
    <p:extLst>
      <p:ext uri="{BB962C8B-B14F-4D97-AF65-F5344CB8AC3E}">
        <p14:creationId xmlns:p14="http://schemas.microsoft.com/office/powerpoint/2010/main" val="216264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527481-8831-2EC5-3037-7AB3E10E66D5}"/>
              </a:ext>
            </a:extLst>
          </p:cNvPr>
          <p:cNvSpPr txBox="1"/>
          <p:nvPr/>
        </p:nvSpPr>
        <p:spPr>
          <a:xfrm>
            <a:off x="150213" y="32300"/>
            <a:ext cx="71575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Translation via </a:t>
            </a:r>
            <a:r>
              <a:rPr lang="en-US" altLang="en-US" sz="4400">
                <a:solidFill>
                  <a:srgbClr val="00B0F0"/>
                </a:solidFill>
              </a:rPr>
              <a:t>vector addition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CA3585-6735-104D-42E1-94D1B8C15D86}"/>
              </a:ext>
            </a:extLst>
          </p:cNvPr>
          <p:cNvSpPr txBox="1"/>
          <p:nvPr/>
        </p:nvSpPr>
        <p:spPr>
          <a:xfrm>
            <a:off x="234814" y="906988"/>
            <a:ext cx="3898571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en-US" sz="2400"/>
              <a:t>Repeat for the other vertices</a:t>
            </a:r>
            <a:endParaRPr lang="en-US" altLang="en-US"/>
          </a:p>
        </p:txBody>
      </p:sp>
      <p:graphicFrame>
        <p:nvGraphicFramePr>
          <p:cNvPr id="7" name="Object 12">
            <a:extLst>
              <a:ext uri="{FF2B5EF4-FFF2-40B4-BE49-F238E27FC236}">
                <a16:creationId xmlns:a16="http://schemas.microsoft.com/office/drawing/2014/main" id="{91802D44-D77A-3A45-B726-30560B2B42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2058447"/>
              </p:ext>
            </p:extLst>
          </p:nvPr>
        </p:nvGraphicFramePr>
        <p:xfrm>
          <a:off x="1692437" y="1515327"/>
          <a:ext cx="5615329" cy="1255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44700" imgH="457200" progId="Equation.3">
                  <p:embed/>
                </p:oleObj>
              </mc:Choice>
              <mc:Fallback>
                <p:oleObj name="Equation" r:id="rId2" imgW="2044700" imgH="457200" progId="Equation.3">
                  <p:embed/>
                  <p:pic>
                    <p:nvPicPr>
                      <p:cNvPr id="7" name="Object 12">
                        <a:extLst>
                          <a:ext uri="{FF2B5EF4-FFF2-40B4-BE49-F238E27FC236}">
                            <a16:creationId xmlns:a16="http://schemas.microsoft.com/office/drawing/2014/main" id="{91802D44-D77A-3A45-B726-30560B2B42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437" y="1515327"/>
                        <a:ext cx="5615329" cy="12550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3">
            <a:extLst>
              <a:ext uri="{FF2B5EF4-FFF2-40B4-BE49-F238E27FC236}">
                <a16:creationId xmlns:a16="http://schemas.microsoft.com/office/drawing/2014/main" id="{F3976A31-1A76-A767-8DB4-7E70A020A3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760795"/>
              </p:ext>
            </p:extLst>
          </p:nvPr>
        </p:nvGraphicFramePr>
        <p:xfrm>
          <a:off x="1667665" y="4483140"/>
          <a:ext cx="5364822" cy="1331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57400" imgH="457200" progId="Equation.3">
                  <p:embed/>
                </p:oleObj>
              </mc:Choice>
              <mc:Fallback>
                <p:oleObj name="Equation" r:id="rId4" imgW="2057400" imgH="457200" progId="Equation.3">
                  <p:embed/>
                  <p:pic>
                    <p:nvPicPr>
                      <p:cNvPr id="8" name="Object 13">
                        <a:extLst>
                          <a:ext uri="{FF2B5EF4-FFF2-40B4-BE49-F238E27FC236}">
                            <a16:creationId xmlns:a16="http://schemas.microsoft.com/office/drawing/2014/main" id="{F3976A31-1A76-A767-8DB4-7E70A020A3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7665" y="4483140"/>
                        <a:ext cx="5364822" cy="13319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4">
            <a:extLst>
              <a:ext uri="{FF2B5EF4-FFF2-40B4-BE49-F238E27FC236}">
                <a16:creationId xmlns:a16="http://schemas.microsoft.com/office/drawing/2014/main" id="{BE843D8B-89D7-B486-74B0-29EA19E305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081523"/>
              </p:ext>
            </p:extLst>
          </p:nvPr>
        </p:nvGraphicFramePr>
        <p:xfrm>
          <a:off x="1667665" y="3007914"/>
          <a:ext cx="5568203" cy="1237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57400" imgH="457200" progId="Equation.3">
                  <p:embed/>
                </p:oleObj>
              </mc:Choice>
              <mc:Fallback>
                <p:oleObj name="Equation" r:id="rId6" imgW="2057400" imgH="457200" progId="Equation.3">
                  <p:embed/>
                  <p:pic>
                    <p:nvPicPr>
                      <p:cNvPr id="9" name="Object 14">
                        <a:extLst>
                          <a:ext uri="{FF2B5EF4-FFF2-40B4-BE49-F238E27FC236}">
                            <a16:creationId xmlns:a16="http://schemas.microsoft.com/office/drawing/2014/main" id="{BE843D8B-89D7-B486-74B0-29EA19E305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7665" y="3007914"/>
                        <a:ext cx="5568203" cy="12376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8FEBA82-14C8-66E0-98D3-98C76CC9AB59}"/>
              </a:ext>
            </a:extLst>
          </p:cNvPr>
          <p:cNvSpPr txBox="1"/>
          <p:nvPr/>
        </p:nvSpPr>
        <p:spPr>
          <a:xfrm>
            <a:off x="1459035" y="6089786"/>
            <a:ext cx="665542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eaLnBrk="1" hangingPunct="1">
              <a:lnSpc>
                <a:spcPct val="90000"/>
              </a:lnSpc>
              <a:buNone/>
            </a:pPr>
            <a:r>
              <a:rPr lang="en-US" altLang="en-US" sz="2800"/>
              <a:t>We get B’(80,-80), C’(80,-65) and D’(60,-65)</a:t>
            </a:r>
          </a:p>
        </p:txBody>
      </p:sp>
    </p:spTree>
    <p:extLst>
      <p:ext uri="{BB962C8B-B14F-4D97-AF65-F5344CB8AC3E}">
        <p14:creationId xmlns:p14="http://schemas.microsoft.com/office/powerpoint/2010/main" val="528484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527481-8831-2EC5-3037-7AB3E10E66D5}"/>
              </a:ext>
            </a:extLst>
          </p:cNvPr>
          <p:cNvSpPr txBox="1"/>
          <p:nvPr/>
        </p:nvSpPr>
        <p:spPr>
          <a:xfrm>
            <a:off x="150213" y="32300"/>
            <a:ext cx="71575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Translation via </a:t>
            </a:r>
            <a:r>
              <a:rPr lang="en-US" altLang="en-US" sz="4400">
                <a:solidFill>
                  <a:srgbClr val="00B0F0"/>
                </a:solidFill>
              </a:rPr>
              <a:t>vector addition</a:t>
            </a:r>
            <a:endParaRPr lang="en-SG" sz="4400">
              <a:solidFill>
                <a:srgbClr val="00B0F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1CA16F-1216-7EEB-23CF-B530215FF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4" y="1036373"/>
            <a:ext cx="4583157" cy="200876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C069392-4D1F-9DDB-D2F8-80717B5682BF}"/>
              </a:ext>
            </a:extLst>
          </p:cNvPr>
          <p:cNvGrpSpPr/>
          <p:nvPr/>
        </p:nvGrpSpPr>
        <p:grpSpPr>
          <a:xfrm>
            <a:off x="3850625" y="4403453"/>
            <a:ext cx="4693700" cy="2008766"/>
            <a:chOff x="3850625" y="4403453"/>
            <a:chExt cx="4693700" cy="20087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0255250-3899-9739-231E-0CFBF6C56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2741" y="4403453"/>
              <a:ext cx="4583157" cy="2008766"/>
            </a:xfrm>
            <a:prstGeom prst="rect">
              <a:avLst/>
            </a:prstGeom>
          </p:spPr>
        </p:pic>
        <p:sp>
          <p:nvSpPr>
            <p:cNvPr id="5" name="Text Box 9">
              <a:extLst>
                <a:ext uri="{FF2B5EF4-FFF2-40B4-BE49-F238E27FC236}">
                  <a16:creationId xmlns:a16="http://schemas.microsoft.com/office/drawing/2014/main" id="{048A7AC5-58B8-20FC-50D5-5C6946AB54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0887" y="5887800"/>
              <a:ext cx="1254831" cy="415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>
                  <a:solidFill>
                    <a:schemeClr val="tx1"/>
                  </a:solidFill>
                  <a:latin typeface="+mn-lt"/>
                </a:rPr>
                <a:t>A’(60,-75)</a:t>
              </a:r>
            </a:p>
          </p:txBody>
        </p:sp>
        <p:sp>
          <p:nvSpPr>
            <p:cNvPr id="6" name="Text Box 11">
              <a:extLst>
                <a:ext uri="{FF2B5EF4-FFF2-40B4-BE49-F238E27FC236}">
                  <a16:creationId xmlns:a16="http://schemas.microsoft.com/office/drawing/2014/main" id="{E16422FD-626F-CA57-CFCE-27C8DAAFD5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0625" y="4413792"/>
              <a:ext cx="1275093" cy="415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>
                  <a:solidFill>
                    <a:schemeClr val="tx1"/>
                  </a:solidFill>
                  <a:latin typeface="+mn-lt"/>
                </a:rPr>
                <a:t>D’(60,-65)</a:t>
              </a:r>
            </a:p>
          </p:txBody>
        </p:sp>
        <p:sp>
          <p:nvSpPr>
            <p:cNvPr id="10" name="Text Box 13">
              <a:extLst>
                <a:ext uri="{FF2B5EF4-FFF2-40B4-BE49-F238E27FC236}">
                  <a16:creationId xmlns:a16="http://schemas.microsoft.com/office/drawing/2014/main" id="{550AB79E-0C96-39CB-B747-999B121C22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8516" y="5887800"/>
              <a:ext cx="1255472" cy="415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>
                  <a:solidFill>
                    <a:schemeClr val="tx1"/>
                  </a:solidFill>
                  <a:latin typeface="+mn-lt"/>
                </a:rPr>
                <a:t>B’(80,-80)</a:t>
              </a:r>
            </a:p>
          </p:txBody>
        </p:sp>
        <p:sp>
          <p:nvSpPr>
            <p:cNvPr id="12" name="Text Box 15">
              <a:extLst>
                <a:ext uri="{FF2B5EF4-FFF2-40B4-BE49-F238E27FC236}">
                  <a16:creationId xmlns:a16="http://schemas.microsoft.com/office/drawing/2014/main" id="{771ED81C-2B30-22C1-84EE-B9229806F1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8516" y="4403453"/>
              <a:ext cx="1315809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>
                  <a:solidFill>
                    <a:schemeClr val="tx1"/>
                  </a:solidFill>
                  <a:latin typeface="+mn-lt"/>
                </a:rPr>
                <a:t>C’(80,-65)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B481E2-7BFF-9D81-CACA-163B232F1614}"/>
              </a:ext>
            </a:extLst>
          </p:cNvPr>
          <p:cNvGrpSpPr/>
          <p:nvPr/>
        </p:nvGrpSpPr>
        <p:grpSpPr>
          <a:xfrm>
            <a:off x="3578902" y="2992863"/>
            <a:ext cx="2060181" cy="1301669"/>
            <a:chOff x="3578902" y="2992863"/>
            <a:chExt cx="2060181" cy="1301669"/>
          </a:xfrm>
        </p:grpSpPr>
        <p:sp>
          <p:nvSpPr>
            <p:cNvPr id="18" name="Text Box 11">
              <a:extLst>
                <a:ext uri="{FF2B5EF4-FFF2-40B4-BE49-F238E27FC236}">
                  <a16:creationId xmlns:a16="http://schemas.microsoft.com/office/drawing/2014/main" id="{F519DBF8-D4F9-5C02-6CE9-ED29312CB6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6209" y="3308798"/>
              <a:ext cx="1362874" cy="415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>
                  <a:solidFill>
                    <a:srgbClr val="FF0000"/>
                  </a:solidFill>
                  <a:latin typeface="+mn-lt"/>
                </a:rPr>
                <a:t>translation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7AE68CC-EC82-0453-5869-6C2705745F82}"/>
                </a:ext>
              </a:extLst>
            </p:cNvPr>
            <p:cNvCxnSpPr>
              <a:cxnSpLocks/>
            </p:cNvCxnSpPr>
            <p:nvPr/>
          </p:nvCxnSpPr>
          <p:spPr>
            <a:xfrm>
              <a:off x="3578902" y="2992863"/>
              <a:ext cx="1260727" cy="130166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2205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4AFC2C-CDFF-D643-F7F4-583434959703}"/>
              </a:ext>
            </a:extLst>
          </p:cNvPr>
          <p:cNvSpPr txBox="1"/>
          <p:nvPr/>
        </p:nvSpPr>
        <p:spPr>
          <a:xfrm>
            <a:off x="226162" y="1607611"/>
            <a:ext cx="4996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/>
              <a:t>The scaling centre is </a:t>
            </a:r>
            <a:r>
              <a:rPr lang="en-US" altLang="en-US" sz="2400" i="1"/>
              <a:t>always</a:t>
            </a:r>
            <a:r>
              <a:rPr lang="en-US" altLang="en-US" sz="2400"/>
              <a:t> the origin.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15E2C3-3EF0-79B6-240E-9D0BB11BBC31}"/>
              </a:ext>
            </a:extLst>
          </p:cNvPr>
          <p:cNvSpPr txBox="1"/>
          <p:nvPr/>
        </p:nvSpPr>
        <p:spPr>
          <a:xfrm>
            <a:off x="226162" y="2241773"/>
            <a:ext cx="499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/>
              <a:t>If we scale an object not centred at the origin, it moves away!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B19584-8871-D5ED-BAFD-FAB6F79DC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87"/>
          <a:stretch/>
        </p:blipFill>
        <p:spPr>
          <a:xfrm>
            <a:off x="4999413" y="1340570"/>
            <a:ext cx="3729498" cy="210705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8B5FBD4-D380-5D36-2F94-3FC8C01953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0"/>
          <a:stretch/>
        </p:blipFill>
        <p:spPr>
          <a:xfrm>
            <a:off x="5080692" y="3620124"/>
            <a:ext cx="3439306" cy="242032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29271D3-012D-040B-4821-77415527E6CD}"/>
              </a:ext>
            </a:extLst>
          </p:cNvPr>
          <p:cNvSpPr txBox="1"/>
          <p:nvPr/>
        </p:nvSpPr>
        <p:spPr>
          <a:xfrm>
            <a:off x="327995" y="4414786"/>
            <a:ext cx="4671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/>
              <a:t>If we rotate an object not centred at the origin it will also be translated!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6CB11-34B1-B696-0331-08E972E2138A}"/>
              </a:ext>
            </a:extLst>
          </p:cNvPr>
          <p:cNvSpPr txBox="1"/>
          <p:nvPr/>
        </p:nvSpPr>
        <p:spPr>
          <a:xfrm>
            <a:off x="150213" y="32300"/>
            <a:ext cx="58712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In-place transformations</a:t>
            </a:r>
            <a:endParaRPr lang="en-SG" sz="4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47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EAAA54-3C28-624A-7D47-1CD59F3219AF}"/>
              </a:ext>
            </a:extLst>
          </p:cNvPr>
          <p:cNvSpPr txBox="1"/>
          <p:nvPr/>
        </p:nvSpPr>
        <p:spPr>
          <a:xfrm>
            <a:off x="150213" y="32300"/>
            <a:ext cx="58712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In-place transformations</a:t>
            </a:r>
            <a:endParaRPr lang="en-SG" sz="440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AFC2C-CDFF-D643-F7F4-583434959703}"/>
              </a:ext>
            </a:extLst>
          </p:cNvPr>
          <p:cNvSpPr txBox="1"/>
          <p:nvPr/>
        </p:nvSpPr>
        <p:spPr>
          <a:xfrm>
            <a:off x="194113" y="744325"/>
            <a:ext cx="4996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/>
              <a:t>How can we </a:t>
            </a:r>
            <a:r>
              <a:rPr lang="en-US" altLang="en-US" sz="2400" b="1">
                <a:solidFill>
                  <a:srgbClr val="FF0000"/>
                </a:solidFill>
              </a:rPr>
              <a:t>rotate</a:t>
            </a:r>
            <a:r>
              <a:rPr lang="en-US" altLang="en-US" sz="2400"/>
              <a:t> or </a:t>
            </a:r>
            <a:r>
              <a:rPr lang="en-US" altLang="en-US" sz="2400" b="1">
                <a:solidFill>
                  <a:srgbClr val="00B050"/>
                </a:solidFill>
              </a:rPr>
              <a:t>scale</a:t>
            </a:r>
            <a:r>
              <a:rPr lang="en-US" altLang="en-US" sz="2400"/>
              <a:t> </a:t>
            </a:r>
            <a:r>
              <a:rPr lang="en-US" altLang="en-US" sz="2400" i="1">
                <a:solidFill>
                  <a:srgbClr val="00B0F0"/>
                </a:solidFill>
              </a:rPr>
              <a:t>in-place</a:t>
            </a:r>
            <a:r>
              <a:rPr lang="en-US" altLang="en-US" sz="2400"/>
              <a:t>?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64670CE-0D45-B40C-AB7E-55AE4AB9B69C}"/>
              </a:ext>
            </a:extLst>
          </p:cNvPr>
          <p:cNvGrpSpPr/>
          <p:nvPr/>
        </p:nvGrpSpPr>
        <p:grpSpPr>
          <a:xfrm>
            <a:off x="277046" y="1327028"/>
            <a:ext cx="2775786" cy="2564609"/>
            <a:chOff x="277046" y="1327028"/>
            <a:chExt cx="2775786" cy="256460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C32673C-3AF7-4506-3917-BA1A53D2838E}"/>
                </a:ext>
              </a:extLst>
            </p:cNvPr>
            <p:cNvSpPr/>
            <p:nvPr/>
          </p:nvSpPr>
          <p:spPr>
            <a:xfrm>
              <a:off x="277046" y="1327028"/>
              <a:ext cx="2775786" cy="224415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F130328-743B-9F21-C683-9FA4C799C7B4}"/>
                </a:ext>
              </a:extLst>
            </p:cNvPr>
            <p:cNvGrpSpPr/>
            <p:nvPr/>
          </p:nvGrpSpPr>
          <p:grpSpPr>
            <a:xfrm>
              <a:off x="375047" y="1499232"/>
              <a:ext cx="2483931" cy="1735522"/>
              <a:chOff x="246631" y="4419895"/>
              <a:chExt cx="2810357" cy="1963595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3ED115A9-889C-5929-12DE-F90DF283E6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4822" y="4419895"/>
                <a:ext cx="0" cy="196359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3D8339C6-D2E1-DEE8-E38D-6F12EE240F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631" y="5954353"/>
                <a:ext cx="281035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3118CFD8-3021-254C-A310-C68D979DBD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663" t="8583" r="26714" b="11444"/>
              <a:stretch/>
            </p:blipFill>
            <p:spPr>
              <a:xfrm>
                <a:off x="1601176" y="4630841"/>
                <a:ext cx="1384245" cy="952458"/>
              </a:xfrm>
              <a:prstGeom prst="rect">
                <a:avLst/>
              </a:prstGeom>
            </p:spPr>
          </p:pic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470FEB49-7E93-E885-AAAC-3A77710B1205}"/>
                  </a:ext>
                </a:extLst>
              </p:cNvPr>
              <p:cNvCxnSpPr/>
              <p:nvPr/>
            </p:nvCxnSpPr>
            <p:spPr>
              <a:xfrm flipH="1">
                <a:off x="864822" y="5107070"/>
                <a:ext cx="1428476" cy="847283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1D3B03A-E437-18FE-5C68-43F1FA29AD3F}"/>
                </a:ext>
              </a:extLst>
            </p:cNvPr>
            <p:cNvSpPr txBox="1"/>
            <p:nvPr/>
          </p:nvSpPr>
          <p:spPr>
            <a:xfrm>
              <a:off x="440404" y="3553083"/>
              <a:ext cx="261242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en-US" sz="1600" b="1">
                  <a:solidFill>
                    <a:srgbClr val="FF0000"/>
                  </a:solidFill>
                </a:rPr>
                <a:t>Translate to origin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26D4E9F-604F-7552-BC29-C09658CAAA29}"/>
              </a:ext>
            </a:extLst>
          </p:cNvPr>
          <p:cNvGrpSpPr/>
          <p:nvPr/>
        </p:nvGrpSpPr>
        <p:grpSpPr>
          <a:xfrm>
            <a:off x="3098636" y="1327210"/>
            <a:ext cx="2775786" cy="2557288"/>
            <a:chOff x="3098636" y="1327210"/>
            <a:chExt cx="2775786" cy="2557288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188B6ED-FE52-102D-52CB-4CC35BB3168A}"/>
                </a:ext>
              </a:extLst>
            </p:cNvPr>
            <p:cNvSpPr/>
            <p:nvPr/>
          </p:nvSpPr>
          <p:spPr>
            <a:xfrm>
              <a:off x="3098636" y="1327210"/>
              <a:ext cx="2775786" cy="224415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B002A79-D9E3-DF79-0F64-8AD3E32D368C}"/>
                </a:ext>
              </a:extLst>
            </p:cNvPr>
            <p:cNvGrpSpPr/>
            <p:nvPr/>
          </p:nvGrpSpPr>
          <p:grpSpPr>
            <a:xfrm>
              <a:off x="3310869" y="1546434"/>
              <a:ext cx="2336163" cy="1888073"/>
              <a:chOff x="3615391" y="4544907"/>
              <a:chExt cx="2643169" cy="2136194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F282DB56-EC07-D24C-276F-A6D1644E7D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663" t="8583" r="26714" b="11444"/>
              <a:stretch/>
            </p:blipFill>
            <p:spPr>
              <a:xfrm rot="16200000">
                <a:off x="3586913" y="5512750"/>
                <a:ext cx="1384245" cy="952458"/>
              </a:xfrm>
              <a:prstGeom prst="rect">
                <a:avLst/>
              </a:prstGeom>
            </p:spPr>
          </p:pic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874D3E2-D74C-CFD9-4410-89AAAEB6A89B}"/>
                  </a:ext>
                </a:extLst>
              </p:cNvPr>
              <p:cNvGrpSpPr/>
              <p:nvPr/>
            </p:nvGrpSpPr>
            <p:grpSpPr>
              <a:xfrm>
                <a:off x="3615391" y="4544907"/>
                <a:ext cx="2643169" cy="1916181"/>
                <a:chOff x="670069" y="5051163"/>
                <a:chExt cx="1278086" cy="926556"/>
              </a:xfrm>
            </p:grpSpPr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221EDEF3-959B-AA95-87B2-E143B72C99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8991" y="5051163"/>
                  <a:ext cx="0" cy="92655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71DA78A8-5457-244A-D96E-9D84EEE5AB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0069" y="5770213"/>
                  <a:ext cx="1278086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175254-4B56-2540-9A5D-F3D4834D554D}"/>
                </a:ext>
              </a:extLst>
            </p:cNvPr>
            <p:cNvSpPr txBox="1"/>
            <p:nvPr/>
          </p:nvSpPr>
          <p:spPr>
            <a:xfrm>
              <a:off x="3355953" y="3545944"/>
              <a:ext cx="226114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en-US" sz="1600" b="1">
                  <a:solidFill>
                    <a:srgbClr val="FF0000"/>
                  </a:solidFill>
                </a:rPr>
                <a:t>Rotate at origin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913B4DD-205E-40AA-9A96-4B34AA8EE920}"/>
              </a:ext>
            </a:extLst>
          </p:cNvPr>
          <p:cNvGrpSpPr/>
          <p:nvPr/>
        </p:nvGrpSpPr>
        <p:grpSpPr>
          <a:xfrm>
            <a:off x="5920225" y="1327028"/>
            <a:ext cx="2775786" cy="2562984"/>
            <a:chOff x="5920225" y="1327028"/>
            <a:chExt cx="2775786" cy="256298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F7969A1-C633-952C-E777-2C665D358411}"/>
                </a:ext>
              </a:extLst>
            </p:cNvPr>
            <p:cNvSpPr/>
            <p:nvPr/>
          </p:nvSpPr>
          <p:spPr>
            <a:xfrm>
              <a:off x="5920225" y="1327028"/>
              <a:ext cx="2775786" cy="224415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000B6F9-9B6F-B505-0E01-F1B36484A5AD}"/>
                </a:ext>
              </a:extLst>
            </p:cNvPr>
            <p:cNvGrpSpPr/>
            <p:nvPr/>
          </p:nvGrpSpPr>
          <p:grpSpPr>
            <a:xfrm>
              <a:off x="6091919" y="1576160"/>
              <a:ext cx="2336163" cy="1705827"/>
              <a:chOff x="6138475" y="3830604"/>
              <a:chExt cx="2643169" cy="1929998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DBD798AA-E5E6-F1A0-D549-2D60470C6B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663" t="8583" r="26714" b="11444"/>
              <a:stretch/>
            </p:blipFill>
            <p:spPr>
              <a:xfrm rot="16200000">
                <a:off x="7493020" y="4046498"/>
                <a:ext cx="1384245" cy="952458"/>
              </a:xfrm>
              <a:prstGeom prst="rect">
                <a:avLst/>
              </a:prstGeom>
            </p:spPr>
          </p:pic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C0977DA2-8A89-9790-BD7A-470D9007E367}"/>
                  </a:ext>
                </a:extLst>
              </p:cNvPr>
              <p:cNvGrpSpPr/>
              <p:nvPr/>
            </p:nvGrpSpPr>
            <p:grpSpPr>
              <a:xfrm>
                <a:off x="6138475" y="3844421"/>
                <a:ext cx="2643169" cy="1916181"/>
                <a:chOff x="670069" y="5051163"/>
                <a:chExt cx="1278086" cy="926556"/>
              </a:xfrm>
            </p:grpSpPr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95D83986-DAC6-B175-9B97-3EC46D106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8991" y="5051163"/>
                  <a:ext cx="0" cy="92655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4F4D896D-AA54-E30D-8BBB-78570D94A2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0069" y="5770213"/>
                  <a:ext cx="1278086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4BA35003-54C5-DBFC-C645-0D97806EAFD9}"/>
                  </a:ext>
                </a:extLst>
              </p:cNvPr>
              <p:cNvCxnSpPr/>
              <p:nvPr/>
            </p:nvCxnSpPr>
            <p:spPr>
              <a:xfrm flipH="1">
                <a:off x="6756666" y="4484182"/>
                <a:ext cx="1428476" cy="847283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AD5D73B-54E6-AD6E-8A3A-931DC525B760}"/>
                </a:ext>
              </a:extLst>
            </p:cNvPr>
            <p:cNvSpPr txBox="1"/>
            <p:nvPr/>
          </p:nvSpPr>
          <p:spPr>
            <a:xfrm>
              <a:off x="6228069" y="3551458"/>
              <a:ext cx="20638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en-US" sz="1600" b="1">
                  <a:solidFill>
                    <a:srgbClr val="FF0000"/>
                  </a:solidFill>
                </a:rPr>
                <a:t>Translate back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37500BC-12A5-B446-2B7E-C42796B68C25}"/>
              </a:ext>
            </a:extLst>
          </p:cNvPr>
          <p:cNvGrpSpPr/>
          <p:nvPr/>
        </p:nvGrpSpPr>
        <p:grpSpPr>
          <a:xfrm>
            <a:off x="284631" y="4135377"/>
            <a:ext cx="8418965" cy="2564609"/>
            <a:chOff x="284631" y="4135377"/>
            <a:chExt cx="8418965" cy="256460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B5C3239-86F9-9696-2AD0-C50D02153D05}"/>
                </a:ext>
              </a:extLst>
            </p:cNvPr>
            <p:cNvSpPr/>
            <p:nvPr/>
          </p:nvSpPr>
          <p:spPr>
            <a:xfrm>
              <a:off x="5927810" y="4135377"/>
              <a:ext cx="2775786" cy="224415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18E9EC9-A96A-4CA7-610C-6F7FA1867B21}"/>
                </a:ext>
              </a:extLst>
            </p:cNvPr>
            <p:cNvSpPr/>
            <p:nvPr/>
          </p:nvSpPr>
          <p:spPr>
            <a:xfrm>
              <a:off x="3106221" y="4135559"/>
              <a:ext cx="2775786" cy="224415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E23CB85-CA27-D94C-499A-1D6FE78A2770}"/>
                </a:ext>
              </a:extLst>
            </p:cNvPr>
            <p:cNvSpPr/>
            <p:nvPr/>
          </p:nvSpPr>
          <p:spPr>
            <a:xfrm>
              <a:off x="284631" y="4135377"/>
              <a:ext cx="2775786" cy="224415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073301E-3F3E-0F19-C042-3D1428B4A65D}"/>
                </a:ext>
              </a:extLst>
            </p:cNvPr>
            <p:cNvGrpSpPr/>
            <p:nvPr/>
          </p:nvGrpSpPr>
          <p:grpSpPr>
            <a:xfrm>
              <a:off x="382632" y="4307581"/>
              <a:ext cx="2483931" cy="1735522"/>
              <a:chOff x="246631" y="4419895"/>
              <a:chExt cx="2810357" cy="1963595"/>
            </a:xfrm>
          </p:grpSpPr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25AEEC7B-2C8E-98FB-0F37-2005EBB142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4822" y="4419895"/>
                <a:ext cx="0" cy="196359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39A0C23E-AEB7-2391-AC71-77C047C553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631" y="5954353"/>
                <a:ext cx="281035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6ACF104F-367C-AA0E-4350-78E49A4FE8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663" t="8583" r="26714" b="11444"/>
              <a:stretch/>
            </p:blipFill>
            <p:spPr>
              <a:xfrm>
                <a:off x="1601176" y="4630841"/>
                <a:ext cx="1384245" cy="952458"/>
              </a:xfrm>
              <a:prstGeom prst="rect">
                <a:avLst/>
              </a:prstGeom>
            </p:spPr>
          </p:pic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94CADFC5-E52F-C28E-DE67-F3989AC992C3}"/>
                  </a:ext>
                </a:extLst>
              </p:cNvPr>
              <p:cNvCxnSpPr/>
              <p:nvPr/>
            </p:nvCxnSpPr>
            <p:spPr>
              <a:xfrm flipH="1">
                <a:off x="864822" y="5107070"/>
                <a:ext cx="1428476" cy="847283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2C03255D-7181-0E33-6A41-89C75E75FA2E}"/>
                </a:ext>
              </a:extLst>
            </p:cNvPr>
            <p:cNvGrpSpPr/>
            <p:nvPr/>
          </p:nvGrpSpPr>
          <p:grpSpPr>
            <a:xfrm>
              <a:off x="3318454" y="4354783"/>
              <a:ext cx="2336163" cy="1693615"/>
              <a:chOff x="670069" y="5051163"/>
              <a:chExt cx="1278086" cy="926556"/>
            </a:xfrm>
          </p:grpSpPr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E43290BD-5AB8-D5A2-7291-8316157219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8991" y="5051163"/>
                <a:ext cx="0" cy="9265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FD59203B-73E4-379B-37E5-CD66CD71DA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069" y="5770213"/>
                <a:ext cx="127808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A6E4823-86A6-EBD0-B98F-8F055E0DACB6}"/>
                </a:ext>
              </a:extLst>
            </p:cNvPr>
            <p:cNvGrpSpPr/>
            <p:nvPr/>
          </p:nvGrpSpPr>
          <p:grpSpPr>
            <a:xfrm>
              <a:off x="6099504" y="4396721"/>
              <a:ext cx="2336163" cy="1693615"/>
              <a:chOff x="670069" y="5051163"/>
              <a:chExt cx="1278086" cy="926556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50A9A43D-A961-9169-36AB-6D181A2502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8991" y="5051163"/>
                <a:ext cx="0" cy="9265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64B56D04-1D43-08B6-C1F2-5B1589263F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069" y="5770213"/>
                <a:ext cx="127808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5F9DCDC-05A5-E75B-D3B3-5B52A50045CA}"/>
                </a:ext>
              </a:extLst>
            </p:cNvPr>
            <p:cNvSpPr txBox="1"/>
            <p:nvPr/>
          </p:nvSpPr>
          <p:spPr>
            <a:xfrm>
              <a:off x="447989" y="6361432"/>
              <a:ext cx="261242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en-US" sz="1600" b="1">
                  <a:solidFill>
                    <a:srgbClr val="00B050"/>
                  </a:solidFill>
                </a:rPr>
                <a:t>Translate to origin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950A40C-F06C-43F4-2494-EC26B9187D67}"/>
                </a:ext>
              </a:extLst>
            </p:cNvPr>
            <p:cNvSpPr txBox="1"/>
            <p:nvPr/>
          </p:nvSpPr>
          <p:spPr>
            <a:xfrm>
              <a:off x="3363538" y="6354293"/>
              <a:ext cx="226114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en-US" sz="1600" b="1">
                  <a:solidFill>
                    <a:srgbClr val="00B050"/>
                  </a:solidFill>
                </a:rPr>
                <a:t>Scale at origin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CBED4C8-8C9E-9E8E-C749-B51CD761D3BA}"/>
                </a:ext>
              </a:extLst>
            </p:cNvPr>
            <p:cNvSpPr txBox="1"/>
            <p:nvPr/>
          </p:nvSpPr>
          <p:spPr>
            <a:xfrm>
              <a:off x="6235654" y="6359807"/>
              <a:ext cx="20638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en-US" sz="1600" b="1">
                  <a:solidFill>
                    <a:srgbClr val="00B050"/>
                  </a:solidFill>
                </a:rPr>
                <a:t>Translate back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9CB9EDB-AEA2-695A-C21E-A107118875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663" t="8583" r="26714" b="11444"/>
            <a:stretch/>
          </p:blipFill>
          <p:spPr>
            <a:xfrm>
              <a:off x="3476308" y="5407858"/>
              <a:ext cx="743968" cy="511903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6E1D7686-5F86-533B-E8D2-91778F5F4A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663" t="8583" r="26714" b="11444"/>
            <a:stretch/>
          </p:blipFill>
          <p:spPr>
            <a:xfrm>
              <a:off x="7517696" y="4714279"/>
              <a:ext cx="743968" cy="511903"/>
            </a:xfrm>
            <a:prstGeom prst="rect">
              <a:avLst/>
            </a:prstGeom>
          </p:spPr>
        </p:pic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726FF4D-0DC0-CC22-0EED-CACD5B49C115}"/>
                </a:ext>
              </a:extLst>
            </p:cNvPr>
            <p:cNvCxnSpPr/>
            <p:nvPr/>
          </p:nvCxnSpPr>
          <p:spPr>
            <a:xfrm flipH="1">
              <a:off x="6645892" y="4962173"/>
              <a:ext cx="1262557" cy="74887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9DF8C357-4EBF-E031-2BF4-225017785D3E}"/>
              </a:ext>
            </a:extLst>
          </p:cNvPr>
          <p:cNvSpPr txBox="1"/>
          <p:nvPr/>
        </p:nvSpPr>
        <p:spPr>
          <a:xfrm rot="21150718">
            <a:off x="6677865" y="657500"/>
            <a:ext cx="1778934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hangingPunct="1"/>
            <a:r>
              <a:rPr lang="en-US" altLang="en-US"/>
              <a:t>A </a:t>
            </a:r>
            <a:r>
              <a:rPr lang="en-US" altLang="en-US" i="1"/>
              <a:t>sequence</a:t>
            </a:r>
            <a:r>
              <a:rPr lang="en-US" altLang="en-US"/>
              <a:t> of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227122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FDC57F2E-1D38-D222-C284-A913AD7CD2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32"/>
          <a:stretch/>
        </p:blipFill>
        <p:spPr>
          <a:xfrm>
            <a:off x="534975" y="1408133"/>
            <a:ext cx="2586114" cy="19209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A2C798-5A35-48E7-62A6-A65D1E204965}"/>
              </a:ext>
            </a:extLst>
          </p:cNvPr>
          <p:cNvSpPr txBox="1"/>
          <p:nvPr/>
        </p:nvSpPr>
        <p:spPr>
          <a:xfrm>
            <a:off x="150212" y="32300"/>
            <a:ext cx="68728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Transformations at any point</a:t>
            </a:r>
            <a:endParaRPr lang="en-SG" sz="440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0F123-9919-AD37-BD34-C022C5C3BFB7}"/>
              </a:ext>
            </a:extLst>
          </p:cNvPr>
          <p:cNvSpPr txBox="1"/>
          <p:nvPr/>
        </p:nvSpPr>
        <p:spPr>
          <a:xfrm>
            <a:off x="194112" y="744325"/>
            <a:ext cx="64733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/>
              <a:t>How can we </a:t>
            </a:r>
            <a:r>
              <a:rPr lang="en-US" altLang="en-US" sz="2400" b="1">
                <a:solidFill>
                  <a:srgbClr val="FF0000"/>
                </a:solidFill>
              </a:rPr>
              <a:t>rotate</a:t>
            </a:r>
            <a:r>
              <a:rPr lang="en-US" altLang="en-US" sz="2400"/>
              <a:t> or </a:t>
            </a:r>
            <a:r>
              <a:rPr lang="en-US" altLang="en-US" sz="2400" b="1">
                <a:solidFill>
                  <a:srgbClr val="00B050"/>
                </a:solidFill>
              </a:rPr>
              <a:t>scale</a:t>
            </a:r>
            <a:r>
              <a:rPr lang="en-US" altLang="en-US" sz="2400"/>
              <a:t> </a:t>
            </a:r>
            <a:r>
              <a:rPr lang="en-US" altLang="en-US" sz="2400" i="1">
                <a:solidFill>
                  <a:srgbClr val="00B0F0"/>
                </a:solidFill>
              </a:rPr>
              <a:t>around any point</a:t>
            </a:r>
            <a:r>
              <a:rPr lang="en-US" altLang="en-US" sz="2400"/>
              <a:t>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8C3F43-9024-5155-EF2C-FBF295541E05}"/>
              </a:ext>
            </a:extLst>
          </p:cNvPr>
          <p:cNvCxnSpPr>
            <a:cxnSpLocks/>
          </p:cNvCxnSpPr>
          <p:nvPr/>
        </p:nvCxnSpPr>
        <p:spPr>
          <a:xfrm flipV="1">
            <a:off x="1064472" y="1482934"/>
            <a:ext cx="0" cy="16936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9F7C3B-7DA9-F36A-0827-2D6C1C98C191}"/>
              </a:ext>
            </a:extLst>
          </p:cNvPr>
          <p:cNvCxnSpPr>
            <a:cxnSpLocks/>
          </p:cNvCxnSpPr>
          <p:nvPr/>
        </p:nvCxnSpPr>
        <p:spPr>
          <a:xfrm>
            <a:off x="518084" y="2797257"/>
            <a:ext cx="23361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A99D9B01-D97C-FDC3-7323-09498D72A13E}"/>
              </a:ext>
            </a:extLst>
          </p:cNvPr>
          <p:cNvSpPr/>
          <p:nvPr/>
        </p:nvSpPr>
        <p:spPr>
          <a:xfrm>
            <a:off x="1475937" y="2342493"/>
            <a:ext cx="52243" cy="522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8098BEA1-5BA6-124B-1776-FABEBC5814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7663" t="8583" r="26714" b="11444"/>
          <a:stretch/>
        </p:blipFill>
        <p:spPr>
          <a:xfrm>
            <a:off x="2047627" y="1699915"/>
            <a:ext cx="711447" cy="489526"/>
          </a:xfrm>
          <a:prstGeom prst="rect">
            <a:avLst/>
          </a:prstGeom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E358861D-727C-DFBE-BCF8-0D77A2B66A68}"/>
              </a:ext>
            </a:extLst>
          </p:cNvPr>
          <p:cNvSpPr/>
          <p:nvPr/>
        </p:nvSpPr>
        <p:spPr>
          <a:xfrm>
            <a:off x="2358637" y="1923023"/>
            <a:ext cx="52243" cy="52243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33ED799-D864-C7F8-0ED4-9843E37C5576}"/>
              </a:ext>
            </a:extLst>
          </p:cNvPr>
          <p:cNvSpPr txBox="1"/>
          <p:nvPr/>
        </p:nvSpPr>
        <p:spPr>
          <a:xfrm>
            <a:off x="2549399" y="1787215"/>
            <a:ext cx="661153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1400"/>
              <a:t>P</a:t>
            </a:r>
            <a:r>
              <a:rPr lang="en-US" altLang="en-US" sz="1400" baseline="-25000"/>
              <a:t>c</a:t>
            </a:r>
            <a:r>
              <a:rPr lang="en-US" altLang="en-US" sz="1400"/>
              <a:t>(3,2)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6BB88BB-B450-A192-9ABD-CA13F428B893}"/>
              </a:ext>
            </a:extLst>
          </p:cNvPr>
          <p:cNvSpPr txBox="1"/>
          <p:nvPr/>
        </p:nvSpPr>
        <p:spPr>
          <a:xfrm>
            <a:off x="650214" y="2149036"/>
            <a:ext cx="711441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1400"/>
              <a:t>P</a:t>
            </a:r>
            <a:r>
              <a:rPr lang="en-US" altLang="en-US" sz="1400" baseline="-25000"/>
              <a:t>t</a:t>
            </a:r>
            <a:r>
              <a:rPr lang="en-US" altLang="en-US" sz="1400"/>
              <a:t>(1,1)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9193FA-BAF6-86A1-DDBA-DF7520AD9A77}"/>
              </a:ext>
            </a:extLst>
          </p:cNvPr>
          <p:cNvGrpSpPr/>
          <p:nvPr/>
        </p:nvGrpSpPr>
        <p:grpSpPr>
          <a:xfrm>
            <a:off x="518084" y="2378387"/>
            <a:ext cx="2412203" cy="1307129"/>
            <a:chOff x="327584" y="2441887"/>
            <a:chExt cx="2412203" cy="130712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061924-A711-AFE6-FB57-8613E8FB4492}"/>
                </a:ext>
              </a:extLst>
            </p:cNvPr>
            <p:cNvSpPr txBox="1"/>
            <p:nvPr/>
          </p:nvSpPr>
          <p:spPr>
            <a:xfrm>
              <a:off x="327584" y="3410462"/>
              <a:ext cx="241220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en-US" sz="1600" b="1">
                  <a:solidFill>
                    <a:srgbClr val="FF0000"/>
                  </a:solidFill>
                </a:rPr>
                <a:t>Translate </a:t>
              </a:r>
              <a:r>
                <a:rPr lang="en-US" altLang="en-US" sz="1600" b="1"/>
                <a:t>P</a:t>
              </a:r>
              <a:r>
                <a:rPr lang="en-US" altLang="en-US" sz="1600" b="1" baseline="-25000"/>
                <a:t>t</a:t>
              </a:r>
              <a:r>
                <a:rPr lang="en-US" altLang="en-US" sz="1600" b="1">
                  <a:solidFill>
                    <a:srgbClr val="FF0000"/>
                  </a:solidFill>
                </a:rPr>
                <a:t> to the origin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4A6ED42-1087-0C42-612F-F73732C06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3972" y="2441887"/>
              <a:ext cx="411464" cy="425434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F6F3709-D471-673D-3487-DA220DF10CA9}"/>
                </a:ext>
              </a:extLst>
            </p:cNvPr>
            <p:cNvSpPr txBox="1"/>
            <p:nvPr/>
          </p:nvSpPr>
          <p:spPr>
            <a:xfrm>
              <a:off x="928918" y="2872597"/>
              <a:ext cx="157186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400"/>
                <a:t>(transate by -1, -1)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46D4AC8C-B985-376A-38B3-684A24B368C9}"/>
                </a:ext>
              </a:extLst>
            </p:cNvPr>
            <p:cNvCxnSpPr/>
            <p:nvPr/>
          </p:nvCxnSpPr>
          <p:spPr>
            <a:xfrm flipH="1" flipV="1">
              <a:off x="1171155" y="2670683"/>
              <a:ext cx="256558" cy="263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C3CFE39-D665-D029-11A6-16D2D24678FD}"/>
              </a:ext>
            </a:extLst>
          </p:cNvPr>
          <p:cNvGrpSpPr/>
          <p:nvPr/>
        </p:nvGrpSpPr>
        <p:grpSpPr>
          <a:xfrm>
            <a:off x="518084" y="1944503"/>
            <a:ext cx="2412203" cy="1995899"/>
            <a:chOff x="327584" y="2008003"/>
            <a:chExt cx="2412203" cy="1995899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DF4566E-5126-454E-9B59-151CD0DD8AAE}"/>
                </a:ext>
              </a:extLst>
            </p:cNvPr>
            <p:cNvSpPr txBox="1"/>
            <p:nvPr/>
          </p:nvSpPr>
          <p:spPr>
            <a:xfrm>
              <a:off x="327584" y="3665348"/>
              <a:ext cx="241220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en-US" sz="1600" b="1">
                  <a:solidFill>
                    <a:srgbClr val="FF0000"/>
                  </a:solidFill>
                </a:rPr>
                <a:t>Translate </a:t>
              </a:r>
              <a:r>
                <a:rPr lang="en-US" altLang="en-US" sz="1600" b="1"/>
                <a:t>P</a:t>
              </a:r>
              <a:r>
                <a:rPr lang="en-US" altLang="en-US" sz="1600" b="1" baseline="-25000"/>
                <a:t>c</a:t>
              </a:r>
              <a:r>
                <a:rPr lang="en-US" altLang="en-US" sz="1600" b="1">
                  <a:solidFill>
                    <a:srgbClr val="FF0000"/>
                  </a:solidFill>
                </a:rPr>
                <a:t> by the same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BE28622-6EE7-67B4-EC1F-5C4D7E9750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27663" t="8583" r="26714" b="11444"/>
            <a:stretch/>
          </p:blipFill>
          <p:spPr>
            <a:xfrm>
              <a:off x="1427713" y="2181157"/>
              <a:ext cx="711447" cy="489526"/>
            </a:xfrm>
            <a:prstGeom prst="rect">
              <a:avLst/>
            </a:prstGeom>
          </p:spPr>
        </p:pic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9ECDC8EF-6BBA-6FA0-91FC-103B8C5338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7094" y="2008003"/>
              <a:ext cx="411464" cy="425434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E684018-B8B3-53FD-FE81-41B8FD7E7455}"/>
                </a:ext>
              </a:extLst>
            </p:cNvPr>
            <p:cNvSpPr/>
            <p:nvPr/>
          </p:nvSpPr>
          <p:spPr>
            <a:xfrm>
              <a:off x="2178556" y="2283354"/>
              <a:ext cx="139729" cy="637646"/>
            </a:xfrm>
            <a:custGeom>
              <a:avLst/>
              <a:gdLst>
                <a:gd name="connsiteX0" fmla="*/ 50800 w 229136"/>
                <a:gd name="connsiteY0" fmla="*/ 711200 h 711200"/>
                <a:gd name="connsiteX1" fmla="*/ 228600 w 229136"/>
                <a:gd name="connsiteY1" fmla="*/ 336550 h 711200"/>
                <a:gd name="connsiteX2" fmla="*/ 0 w 229136"/>
                <a:gd name="connsiteY2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136" h="711200">
                  <a:moveTo>
                    <a:pt x="50800" y="711200"/>
                  </a:moveTo>
                  <a:cubicBezTo>
                    <a:pt x="143933" y="583141"/>
                    <a:pt x="237067" y="455083"/>
                    <a:pt x="228600" y="336550"/>
                  </a:cubicBezTo>
                  <a:cubicBezTo>
                    <a:pt x="220133" y="218017"/>
                    <a:pt x="110066" y="109008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E5A0A475-430D-A51F-99E7-7EAF0A34CC96}"/>
              </a:ext>
            </a:extLst>
          </p:cNvPr>
          <p:cNvGrpSpPr/>
          <p:nvPr/>
        </p:nvGrpSpPr>
        <p:grpSpPr>
          <a:xfrm>
            <a:off x="3212182" y="1408133"/>
            <a:ext cx="2603005" cy="2523604"/>
            <a:chOff x="3021682" y="1471633"/>
            <a:chExt cx="2603005" cy="2523604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D303A15-F8A0-C50C-1D47-2BC17188A0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532"/>
            <a:stretch/>
          </p:blipFill>
          <p:spPr>
            <a:xfrm>
              <a:off x="3038573" y="1471633"/>
              <a:ext cx="2586114" cy="1920964"/>
            </a:xfrm>
            <a:prstGeom prst="rect">
              <a:avLst/>
            </a:prstGeom>
          </p:spPr>
        </p:pic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520C3EE-347F-547A-B71F-C4A99775E35D}"/>
                </a:ext>
              </a:extLst>
            </p:cNvPr>
            <p:cNvGrpSpPr/>
            <p:nvPr/>
          </p:nvGrpSpPr>
          <p:grpSpPr>
            <a:xfrm>
              <a:off x="3021682" y="1546434"/>
              <a:ext cx="2484980" cy="2448803"/>
              <a:chOff x="3310869" y="1546434"/>
              <a:chExt cx="2484980" cy="2448803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3E3A7AD8-6F17-69FA-215F-BF4D0CF6661F}"/>
                  </a:ext>
                </a:extLst>
              </p:cNvPr>
              <p:cNvGrpSpPr/>
              <p:nvPr/>
            </p:nvGrpSpPr>
            <p:grpSpPr>
              <a:xfrm>
                <a:off x="3310869" y="1546434"/>
                <a:ext cx="2336163" cy="1693615"/>
                <a:chOff x="670069" y="5051163"/>
                <a:chExt cx="1278086" cy="926556"/>
              </a:xfrm>
            </p:grpSpPr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391839C2-56F3-5AE8-860C-5580054B01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8991" y="5051163"/>
                  <a:ext cx="0" cy="92655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E6496579-52FD-7959-3B13-D8E01F10E4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0069" y="5770213"/>
                  <a:ext cx="1278086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85E0048-1E79-E1CE-0674-63FC2D7544FF}"/>
                  </a:ext>
                </a:extLst>
              </p:cNvPr>
              <p:cNvSpPr txBox="1"/>
              <p:nvPr/>
            </p:nvSpPr>
            <p:spPr>
              <a:xfrm>
                <a:off x="3310869" y="3410462"/>
                <a:ext cx="248498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1" hangingPunct="1"/>
                <a:r>
                  <a:rPr lang="en-US" altLang="en-US" sz="1600" b="1">
                    <a:solidFill>
                      <a:srgbClr val="FF0000"/>
                    </a:solidFill>
                  </a:rPr>
                  <a:t>Rotate </a:t>
                </a:r>
                <a:r>
                  <a:rPr lang="en-US" altLang="en-US" sz="1600" b="1"/>
                  <a:t>P</a:t>
                </a:r>
                <a:r>
                  <a:rPr lang="en-US" altLang="en-US" sz="1600" b="1" baseline="-25000"/>
                  <a:t>c </a:t>
                </a:r>
                <a:r>
                  <a:rPr lang="en-US" altLang="en-US" sz="1600" b="1">
                    <a:solidFill>
                      <a:srgbClr val="FF0000"/>
                    </a:solidFill>
                  </a:rPr>
                  <a:t>around the origin by </a:t>
                </a:r>
                <a:r>
                  <a:rPr lang="el-GR" altLang="en-US" sz="1600" b="1">
                    <a:solidFill>
                      <a:srgbClr val="FF0000"/>
                    </a:solidFill>
                  </a:rPr>
                  <a:t>θ</a:t>
                </a:r>
                <a:endParaRPr lang="en-US" altLang="en-US" sz="1600" b="1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F769F9F7-B16B-58BB-11A3-3F7B15C107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27663" t="8583" r="26714" b="11444"/>
            <a:stretch/>
          </p:blipFill>
          <p:spPr>
            <a:xfrm rot="19432522">
              <a:off x="3764792" y="1825291"/>
              <a:ext cx="711447" cy="489526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07429C0-B835-4EC3-33CD-325B45F2E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27663" t="8583" r="26714" b="11444"/>
            <a:stretch/>
          </p:blipFill>
          <p:spPr>
            <a:xfrm>
              <a:off x="4130811" y="2218952"/>
              <a:ext cx="711447" cy="489526"/>
            </a:xfrm>
            <a:prstGeom prst="rect">
              <a:avLst/>
            </a:prstGeom>
          </p:spPr>
        </p:pic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5AFC4E5-3099-6400-47FB-8BEDFD4C9578}"/>
                </a:ext>
              </a:extLst>
            </p:cNvPr>
            <p:cNvSpPr/>
            <p:nvPr/>
          </p:nvSpPr>
          <p:spPr>
            <a:xfrm>
              <a:off x="4144672" y="2078734"/>
              <a:ext cx="268578" cy="346966"/>
            </a:xfrm>
            <a:custGeom>
              <a:avLst/>
              <a:gdLst>
                <a:gd name="connsiteX0" fmla="*/ 234950 w 234950"/>
                <a:gd name="connsiteY0" fmla="*/ 317500 h 317500"/>
                <a:gd name="connsiteX1" fmla="*/ 184150 w 234950"/>
                <a:gd name="connsiteY1" fmla="*/ 152400 h 317500"/>
                <a:gd name="connsiteX2" fmla="*/ 0 w 234950"/>
                <a:gd name="connsiteY2" fmla="*/ 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950" h="317500">
                  <a:moveTo>
                    <a:pt x="234950" y="317500"/>
                  </a:moveTo>
                  <a:cubicBezTo>
                    <a:pt x="229129" y="261408"/>
                    <a:pt x="223308" y="205317"/>
                    <a:pt x="184150" y="152400"/>
                  </a:cubicBezTo>
                  <a:cubicBezTo>
                    <a:pt x="144992" y="99483"/>
                    <a:pt x="72496" y="49741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4659663B-A299-1A26-C947-7FE2840866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4848" y="2428602"/>
              <a:ext cx="818723" cy="4142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770EDA8-C369-6C22-E5AE-83852F2035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5169" y="2090335"/>
              <a:ext cx="569503" cy="76267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503056D-276F-A043-51C3-6EB8A7994B72}"/>
                </a:ext>
              </a:extLst>
            </p:cNvPr>
            <p:cNvSpPr txBox="1"/>
            <p:nvPr/>
          </p:nvSpPr>
          <p:spPr>
            <a:xfrm>
              <a:off x="3771136" y="2441386"/>
              <a:ext cx="29926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l-GR" altLang="en-US" sz="1200" b="1"/>
                <a:t>θ</a:t>
              </a:r>
              <a:endParaRPr lang="en-US" altLang="en-US" sz="1200" b="1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5925941-8024-5F28-D172-1E2CAA32A40F}"/>
              </a:ext>
            </a:extLst>
          </p:cNvPr>
          <p:cNvGrpSpPr/>
          <p:nvPr/>
        </p:nvGrpSpPr>
        <p:grpSpPr>
          <a:xfrm>
            <a:off x="5929652" y="1354372"/>
            <a:ext cx="2592464" cy="2331144"/>
            <a:chOff x="5739152" y="1417872"/>
            <a:chExt cx="2592464" cy="2331144"/>
          </a:xfrm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B7C3B584-0863-409D-8A61-0D37128E0B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532"/>
            <a:stretch/>
          </p:blipFill>
          <p:spPr>
            <a:xfrm>
              <a:off x="5745502" y="1471633"/>
              <a:ext cx="2586114" cy="1920964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2932DC68-167D-E3AD-7FA5-70041E8DA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27663" t="8583" r="26714" b="11444"/>
            <a:stretch/>
          </p:blipFill>
          <p:spPr>
            <a:xfrm rot="19432522">
              <a:off x="6471721" y="1825291"/>
              <a:ext cx="711447" cy="489526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720681-1B8F-F578-384B-2F3D29BD4B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27663" t="8583" r="26714" b="11444"/>
            <a:stretch/>
          </p:blipFill>
          <p:spPr>
            <a:xfrm rot="19432522">
              <a:off x="6823369" y="1417872"/>
              <a:ext cx="711447" cy="489526"/>
            </a:xfrm>
            <a:prstGeom prst="rect">
              <a:avLst/>
            </a:prstGeom>
          </p:spPr>
        </p:pic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B264186-CCED-D334-CC55-2C82CE502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0131" y="1654571"/>
              <a:ext cx="411464" cy="425434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F76006EE-A4EA-8BBD-2088-0A905833B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5540" y="1546434"/>
              <a:ext cx="0" cy="16936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5B8826E6-B9EE-1668-D6AA-40D34A087F2F}"/>
                </a:ext>
              </a:extLst>
            </p:cNvPr>
            <p:cNvCxnSpPr>
              <a:cxnSpLocks/>
            </p:cNvCxnSpPr>
            <p:nvPr/>
          </p:nvCxnSpPr>
          <p:spPr>
            <a:xfrm>
              <a:off x="5739152" y="2860757"/>
              <a:ext cx="23361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2155AFF-3C04-2697-4259-645586BFA970}"/>
                </a:ext>
              </a:extLst>
            </p:cNvPr>
            <p:cNvSpPr txBox="1"/>
            <p:nvPr/>
          </p:nvSpPr>
          <p:spPr>
            <a:xfrm>
              <a:off x="5826882" y="3410462"/>
              <a:ext cx="248498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en-US" sz="1600" b="1">
                  <a:solidFill>
                    <a:srgbClr val="FF0000"/>
                  </a:solidFill>
                </a:rPr>
                <a:t>Translate back by (1, 1)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17A33CB-6CA6-2EC8-C19F-646B20FA29DC}"/>
                </a:ext>
              </a:extLst>
            </p:cNvPr>
            <p:cNvSpPr/>
            <p:nvPr/>
          </p:nvSpPr>
          <p:spPr>
            <a:xfrm>
              <a:off x="6670957" y="2412977"/>
              <a:ext cx="52243" cy="5224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7FC5AB6E-BA83-46C2-7108-0543A5413599}"/>
              </a:ext>
            </a:extLst>
          </p:cNvPr>
          <p:cNvGrpSpPr/>
          <p:nvPr/>
        </p:nvGrpSpPr>
        <p:grpSpPr>
          <a:xfrm>
            <a:off x="3222723" y="4119339"/>
            <a:ext cx="2592464" cy="2568685"/>
            <a:chOff x="3032223" y="4182839"/>
            <a:chExt cx="2592464" cy="2568685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806FF018-C5D9-3F82-540D-A052E233FD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532"/>
            <a:stretch/>
          </p:blipFill>
          <p:spPr>
            <a:xfrm>
              <a:off x="3038573" y="4227920"/>
              <a:ext cx="2586114" cy="1920964"/>
            </a:xfrm>
            <a:prstGeom prst="rect">
              <a:avLst/>
            </a:prstGeom>
          </p:spPr>
        </p:pic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F27FA57-AEE8-69F4-D455-D1961AF3F4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8611" y="4302721"/>
              <a:ext cx="0" cy="16936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39E723B7-2794-8051-0604-1061D291DD47}"/>
                </a:ext>
              </a:extLst>
            </p:cNvPr>
            <p:cNvCxnSpPr>
              <a:cxnSpLocks/>
            </p:cNvCxnSpPr>
            <p:nvPr/>
          </p:nvCxnSpPr>
          <p:spPr>
            <a:xfrm>
              <a:off x="3032223" y="5617044"/>
              <a:ext cx="23361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FFC4F1CE-140E-167C-8276-B0F3B8342656}"/>
                </a:ext>
              </a:extLst>
            </p:cNvPr>
            <p:cNvSpPr txBox="1"/>
            <p:nvPr/>
          </p:nvSpPr>
          <p:spPr>
            <a:xfrm>
              <a:off x="3119953" y="6166749"/>
              <a:ext cx="24849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en-US" sz="1600" b="1">
                  <a:solidFill>
                    <a:srgbClr val="FF0000"/>
                  </a:solidFill>
                </a:rPr>
                <a:t> </a:t>
              </a:r>
              <a:r>
                <a:rPr lang="en-US" altLang="en-US" sz="1600" b="1"/>
                <a:t>P</a:t>
              </a:r>
              <a:r>
                <a:rPr lang="en-US" altLang="en-US" sz="1600" b="1" baseline="-25000"/>
                <a:t>c </a:t>
              </a:r>
              <a:r>
                <a:rPr lang="en-US" altLang="en-US" sz="1600" b="1">
                  <a:solidFill>
                    <a:srgbClr val="FF0000"/>
                  </a:solidFill>
                </a:rPr>
                <a:t>has been rotated around </a:t>
              </a:r>
              <a:r>
                <a:rPr lang="en-US" altLang="en-US" sz="1600" b="1"/>
                <a:t>P</a:t>
              </a:r>
              <a:r>
                <a:rPr lang="en-US" altLang="en-US" sz="1600" b="1" baseline="-25000"/>
                <a:t>t</a:t>
              </a:r>
              <a:r>
                <a:rPr lang="en-US" altLang="en-US" sz="1600" b="1">
                  <a:solidFill>
                    <a:srgbClr val="FF0000"/>
                  </a:solidFill>
                </a:rPr>
                <a:t> by </a:t>
              </a:r>
              <a:r>
                <a:rPr lang="el-GR" altLang="en-US" sz="1600" b="1">
                  <a:solidFill>
                    <a:srgbClr val="FF0000"/>
                  </a:solidFill>
                </a:rPr>
                <a:t>θ</a:t>
              </a:r>
              <a:endParaRPr lang="en-US" altLang="en-US" sz="1600" b="1">
                <a:solidFill>
                  <a:srgbClr val="FF0000"/>
                </a:solidFill>
              </a:endParaRPr>
            </a:p>
          </p:txBody>
        </p:sp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C36D5C70-A854-86D3-CD44-0D49313D34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27663" t="8583" r="26714" b="11444"/>
            <a:stretch/>
          </p:blipFill>
          <p:spPr>
            <a:xfrm rot="19432522">
              <a:off x="4128611" y="4182839"/>
              <a:ext cx="711447" cy="489526"/>
            </a:xfrm>
            <a:prstGeom prst="rect">
              <a:avLst/>
            </a:prstGeom>
          </p:spPr>
        </p:pic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B9AFFD28-E732-FAA0-42F9-B6DB61429426}"/>
                </a:ext>
              </a:extLst>
            </p:cNvPr>
            <p:cNvSpPr/>
            <p:nvPr/>
          </p:nvSpPr>
          <p:spPr>
            <a:xfrm>
              <a:off x="3976199" y="5177944"/>
              <a:ext cx="52243" cy="5224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E6E41BD-BF8F-6805-DF7E-935D7149D0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73131" y="4451585"/>
              <a:ext cx="569503" cy="76267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F9ECC434-CEE9-DC1A-543F-10F6017B0C5C}"/>
                </a:ext>
              </a:extLst>
            </p:cNvPr>
            <p:cNvSpPr txBox="1"/>
            <p:nvPr/>
          </p:nvSpPr>
          <p:spPr>
            <a:xfrm>
              <a:off x="4169098" y="4802636"/>
              <a:ext cx="29926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l-GR" altLang="en-US" sz="1200" b="1"/>
                <a:t>θ</a:t>
              </a:r>
              <a:endParaRPr lang="en-US" altLang="en-US" sz="1200" b="1"/>
            </a:p>
          </p:txBody>
        </p:sp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9C66E208-15C0-F7A6-E2FD-F1839C9877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27663" t="8583" r="26714" b="11444"/>
            <a:stretch/>
          </p:blipFill>
          <p:spPr>
            <a:xfrm>
              <a:off x="4484616" y="4550150"/>
              <a:ext cx="711447" cy="489526"/>
            </a:xfrm>
            <a:prstGeom prst="rect">
              <a:avLst/>
            </a:prstGeom>
          </p:spPr>
        </p:pic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2E5AECF-F6C0-B11B-0ED9-45B92ECCA5FB}"/>
                </a:ext>
              </a:extLst>
            </p:cNvPr>
            <p:cNvSpPr/>
            <p:nvPr/>
          </p:nvSpPr>
          <p:spPr>
            <a:xfrm>
              <a:off x="4542634" y="4439984"/>
              <a:ext cx="268578" cy="346966"/>
            </a:xfrm>
            <a:custGeom>
              <a:avLst/>
              <a:gdLst>
                <a:gd name="connsiteX0" fmla="*/ 234950 w 234950"/>
                <a:gd name="connsiteY0" fmla="*/ 317500 h 317500"/>
                <a:gd name="connsiteX1" fmla="*/ 184150 w 234950"/>
                <a:gd name="connsiteY1" fmla="*/ 152400 h 317500"/>
                <a:gd name="connsiteX2" fmla="*/ 0 w 234950"/>
                <a:gd name="connsiteY2" fmla="*/ 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950" h="317500">
                  <a:moveTo>
                    <a:pt x="234950" y="317500"/>
                  </a:moveTo>
                  <a:cubicBezTo>
                    <a:pt x="229129" y="261408"/>
                    <a:pt x="223308" y="205317"/>
                    <a:pt x="184150" y="152400"/>
                  </a:cubicBezTo>
                  <a:cubicBezTo>
                    <a:pt x="144992" y="99483"/>
                    <a:pt x="72496" y="49741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FA4197F8-7D6E-60AF-2F0F-1EF1E9424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2810" y="4789852"/>
              <a:ext cx="818723" cy="4142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D9F99549-A8CD-FD18-E7A3-55BF6EB6E39E}"/>
              </a:ext>
            </a:extLst>
          </p:cNvPr>
          <p:cNvSpPr txBox="1"/>
          <p:nvPr/>
        </p:nvSpPr>
        <p:spPr>
          <a:xfrm rot="21150718">
            <a:off x="6620844" y="4882581"/>
            <a:ext cx="1778934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hangingPunct="1"/>
            <a:r>
              <a:rPr lang="en-US" altLang="en-US"/>
              <a:t>Follow the same steps for scaling</a:t>
            </a:r>
          </a:p>
        </p:txBody>
      </p:sp>
    </p:spTree>
    <p:extLst>
      <p:ext uri="{BB962C8B-B14F-4D97-AF65-F5344CB8AC3E}">
        <p14:creationId xmlns:p14="http://schemas.microsoft.com/office/powerpoint/2010/main" val="59656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841560-D558-4A36-31CF-FFA971CD15AD}"/>
              </a:ext>
            </a:extLst>
          </p:cNvPr>
          <p:cNvSpPr txBox="1"/>
          <p:nvPr/>
        </p:nvSpPr>
        <p:spPr>
          <a:xfrm>
            <a:off x="266700" y="395590"/>
            <a:ext cx="4768850" cy="1603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30835">
              <a:lnSpc>
                <a:spcPct val="107000"/>
              </a:lnSpc>
              <a:spcAft>
                <a:spcPts val="800"/>
              </a:spcAft>
            </a:pPr>
            <a:r>
              <a:rPr lang="en-SG" sz="16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a game, a character can perform transformations on objects using matrices. </a:t>
            </a:r>
            <a:endParaRPr lang="en-SG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330835">
              <a:lnSpc>
                <a:spcPct val="107000"/>
              </a:lnSpc>
              <a:spcAft>
                <a:spcPts val="800"/>
              </a:spcAft>
            </a:pPr>
            <a:r>
              <a:rPr lang="en-SG" sz="16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Consider the following scenario:</a:t>
            </a:r>
            <a:endParaRPr lang="en-SG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330835">
              <a:lnSpc>
                <a:spcPct val="107000"/>
              </a:lnSpc>
              <a:spcAft>
                <a:spcPts val="800"/>
              </a:spcAft>
            </a:pPr>
            <a:r>
              <a:rPr lang="en-SG" sz="16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character has two objects, A and B, with coordinates A(3, 4) and B(-3, 4).</a:t>
            </a:r>
            <a:endParaRPr lang="en-SG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BEF997-EC84-419C-1984-754041E96BED}"/>
              </a:ext>
            </a:extLst>
          </p:cNvPr>
          <p:cNvSpPr txBox="1"/>
          <p:nvPr/>
        </p:nvSpPr>
        <p:spPr>
          <a:xfrm>
            <a:off x="383215" y="2097009"/>
            <a:ext cx="4569785" cy="871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330835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SG" sz="16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the rotation matrix, denoted as R(θ), required to align object A's position to object B's, when rotating about the origin?</a:t>
            </a:r>
            <a:endParaRPr lang="en-SG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C1FF4D-2EE8-AAE0-180E-A90A64705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1251"/>
          <a:stretch/>
        </p:blipFill>
        <p:spPr>
          <a:xfrm>
            <a:off x="4953000" y="496182"/>
            <a:ext cx="3661782" cy="25004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93048E-7184-8A23-A8AE-E7CCD901C71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7150" y="767295"/>
            <a:ext cx="291690" cy="2996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3396A4-07BA-A5F2-E35B-AA3316BDBCE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15491" y="778574"/>
            <a:ext cx="293688" cy="2996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377C8D-E097-B077-BA4A-238B8020A762}"/>
              </a:ext>
            </a:extLst>
          </p:cNvPr>
          <p:cNvCxnSpPr>
            <a:cxnSpLocks/>
          </p:cNvCxnSpPr>
          <p:nvPr/>
        </p:nvCxnSpPr>
        <p:spPr>
          <a:xfrm flipV="1">
            <a:off x="6783891" y="917136"/>
            <a:ext cx="1039104" cy="13976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8090AC-711B-BDAB-D4BB-850F23086021}"/>
              </a:ext>
            </a:extLst>
          </p:cNvPr>
          <p:cNvCxnSpPr>
            <a:cxnSpLocks/>
          </p:cNvCxnSpPr>
          <p:nvPr/>
        </p:nvCxnSpPr>
        <p:spPr>
          <a:xfrm flipH="1" flipV="1">
            <a:off x="5762335" y="917136"/>
            <a:ext cx="1027906" cy="13912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4CF620B-E0B1-738D-A46D-4D5F870887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556" t="2585" r="64076" b="1029"/>
          <a:stretch/>
        </p:blipFill>
        <p:spPr>
          <a:xfrm>
            <a:off x="6881066" y="2076379"/>
            <a:ext cx="495300" cy="787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4A1318-7640-53F6-DA96-44AC382F1720}"/>
              </a:ext>
            </a:extLst>
          </p:cNvPr>
          <p:cNvSpPr txBox="1"/>
          <p:nvPr/>
        </p:nvSpPr>
        <p:spPr>
          <a:xfrm>
            <a:off x="7416595" y="447073"/>
            <a:ext cx="81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A(3, 4) </a:t>
            </a:r>
            <a:endParaRPr lang="en-SG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E5729A-AA03-7340-7E24-8CC974D4D33D}"/>
              </a:ext>
            </a:extLst>
          </p:cNvPr>
          <p:cNvSpPr txBox="1"/>
          <p:nvPr/>
        </p:nvSpPr>
        <p:spPr>
          <a:xfrm>
            <a:off x="5357189" y="452712"/>
            <a:ext cx="915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B(-3, 4) </a:t>
            </a:r>
            <a:endParaRPr lang="en-SG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CD7EF3-11D4-6DF8-AF3C-2049D43B933D}"/>
              </a:ext>
            </a:extLst>
          </p:cNvPr>
          <p:cNvSpPr txBox="1"/>
          <p:nvPr/>
        </p:nvSpPr>
        <p:spPr>
          <a:xfrm>
            <a:off x="905960" y="3764110"/>
            <a:ext cx="2527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ker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cos(</a:t>
            </a:r>
            <a:r>
              <a:rPr lang="en-SG" sz="1800" kern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θ</a:t>
            </a:r>
            <a:r>
              <a:rPr lang="en-SG" sz="1800" ker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) = (</a:t>
            </a:r>
            <a:r>
              <a:rPr lang="en-SG" sz="1800" kern="0">
                <a:solidFill>
                  <a:srgbClr val="00B05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A.B</a:t>
            </a:r>
            <a:r>
              <a:rPr lang="en-SG" sz="1800" ker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) / (</a:t>
            </a:r>
            <a:r>
              <a:rPr lang="en-SG" sz="1800" kern="0"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|A|</a:t>
            </a:r>
            <a:r>
              <a:rPr lang="en-SG" sz="1800" kern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|B|</a:t>
            </a:r>
            <a:r>
              <a:rPr lang="en-SG" sz="1800" ker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) </a:t>
            </a:r>
            <a:endParaRPr lang="en-SG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D2F02D-3637-C1EB-1B36-75D841941F76}"/>
              </a:ext>
            </a:extLst>
          </p:cNvPr>
          <p:cNvSpPr txBox="1"/>
          <p:nvPr/>
        </p:nvSpPr>
        <p:spPr>
          <a:xfrm>
            <a:off x="383215" y="3302624"/>
            <a:ext cx="108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>
                <a:solidFill>
                  <a:srgbClr val="000000"/>
                </a:solidFill>
                <a:latin typeface="Calibri" panose="020F0502020204030204" pitchFamily="34" charset="0"/>
              </a:rPr>
              <a:t>1</a:t>
            </a:r>
            <a:r>
              <a:rPr lang="en-SG" kern="0">
                <a:solidFill>
                  <a:srgbClr val="000000"/>
                </a:solidFill>
                <a:latin typeface="Calibri" panose="020F0502020204030204" pitchFamily="34" charset="0"/>
              </a:rPr>
              <a:t>) Find </a:t>
            </a:r>
            <a:r>
              <a:rPr lang="en-SG" sz="1800" ker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θ</a:t>
            </a:r>
            <a:r>
              <a:rPr lang="en-SG" ker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en-SG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5A8682-A354-C9F8-0112-C64084276F6A}"/>
              </a:ext>
            </a:extLst>
          </p:cNvPr>
          <p:cNvSpPr txBox="1"/>
          <p:nvPr/>
        </p:nvSpPr>
        <p:spPr>
          <a:xfrm>
            <a:off x="905960" y="4251512"/>
            <a:ext cx="3714750" cy="96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30835" lvl="0">
              <a:lnSpc>
                <a:spcPct val="107000"/>
              </a:lnSpc>
            </a:pPr>
            <a:r>
              <a:rPr lang="en-SG" sz="1800" kern="0">
                <a:solidFill>
                  <a:srgbClr val="00B05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A.B</a:t>
            </a:r>
            <a:r>
              <a:rPr lang="en-SG" sz="1800" ker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= (3 * -3) + 4 * 4) = 7</a:t>
            </a:r>
          </a:p>
          <a:p>
            <a:pPr marR="330835" lvl="0">
              <a:lnSpc>
                <a:spcPct val="107000"/>
              </a:lnSpc>
            </a:pPr>
            <a:r>
              <a:rPr lang="en-SG" sz="1800" kern="0"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|A|</a:t>
            </a:r>
            <a:r>
              <a:rPr lang="en-SG" sz="1800" ker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= sqrt(3^2 + 4^2) = 5</a:t>
            </a:r>
          </a:p>
          <a:p>
            <a:pPr marR="330835" lvl="0">
              <a:lnSpc>
                <a:spcPct val="107000"/>
              </a:lnSpc>
            </a:pPr>
            <a:r>
              <a:rPr lang="en-SG" sz="1800" kern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|B|</a:t>
            </a:r>
            <a:r>
              <a:rPr lang="en-SG" sz="1800" ker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= sqrt(-3^2 + 4^2) = 5</a:t>
            </a:r>
            <a:endParaRPr lang="en-SG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D4F784-0D44-0051-34AA-0D85F09D8591}"/>
              </a:ext>
            </a:extLst>
          </p:cNvPr>
          <p:cNvSpPr txBox="1"/>
          <p:nvPr/>
        </p:nvSpPr>
        <p:spPr>
          <a:xfrm>
            <a:off x="971550" y="5430633"/>
            <a:ext cx="292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kern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θ</a:t>
            </a:r>
            <a:r>
              <a:rPr lang="en-SG" sz="1800" ker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= arccos(7 / (5 * 5))</a:t>
            </a:r>
            <a:endParaRPr lang="en-SG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6623DC-3F45-6723-54E0-402A5440CD0E}"/>
              </a:ext>
            </a:extLst>
          </p:cNvPr>
          <p:cNvSpPr txBox="1"/>
          <p:nvPr/>
        </p:nvSpPr>
        <p:spPr>
          <a:xfrm>
            <a:off x="971550" y="5787781"/>
            <a:ext cx="3437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kern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θ</a:t>
            </a:r>
            <a:r>
              <a:rPr lang="en-SG" sz="1800" ker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= </a:t>
            </a:r>
            <a:r>
              <a:rPr lang="en-SG" b="0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1.287</a:t>
            </a:r>
            <a:r>
              <a:rPr lang="en-SG" sz="1800" ker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radians (</a:t>
            </a:r>
            <a:r>
              <a:rPr lang="en-SG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73.74</a:t>
            </a:r>
            <a:r>
              <a:rPr lang="en-SG" sz="1800" ker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degrees)</a:t>
            </a:r>
            <a:endParaRPr lang="en-SG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2BC759-A0B1-A0EA-7758-F525653E507D}"/>
              </a:ext>
            </a:extLst>
          </p:cNvPr>
          <p:cNvSpPr txBox="1"/>
          <p:nvPr/>
        </p:nvSpPr>
        <p:spPr>
          <a:xfrm>
            <a:off x="4850614" y="3313826"/>
            <a:ext cx="3172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SG" kern="0">
                <a:solidFill>
                  <a:srgbClr val="000000"/>
                </a:solidFill>
                <a:latin typeface="Calibri" panose="020F0502020204030204" pitchFamily="34" charset="0"/>
              </a:rPr>
              <a:t>) Find the rotation matrix, R(</a:t>
            </a:r>
            <a:r>
              <a:rPr lang="en-SG" sz="1800" ker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θ)</a:t>
            </a:r>
            <a:r>
              <a:rPr lang="en-SG" ker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bject 4">
                <a:extLst>
                  <a:ext uri="{FF2B5EF4-FFF2-40B4-BE49-F238E27FC236}">
                    <a16:creationId xmlns:a16="http://schemas.microsoft.com/office/drawing/2014/main" id="{0A4CA27F-0BAD-D4E4-0306-1697DFDDB036}"/>
                  </a:ext>
                </a:extLst>
              </p:cNvPr>
              <p:cNvSpPr txBox="1"/>
              <p:nvPr/>
            </p:nvSpPr>
            <p:spPr bwMode="auto">
              <a:xfrm>
                <a:off x="4868372" y="3793384"/>
                <a:ext cx="3786602" cy="82699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SG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SG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SG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SG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SG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SG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SG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en-SG" sz="2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SG" sz="2400"/>
              </a:p>
            </p:txBody>
          </p:sp>
        </mc:Choice>
        <mc:Fallback xmlns="">
          <p:sp>
            <p:nvSpPr>
              <p:cNvPr id="49" name="Object 4">
                <a:extLst>
                  <a:ext uri="{FF2B5EF4-FFF2-40B4-BE49-F238E27FC236}">
                    <a16:creationId xmlns:a16="http://schemas.microsoft.com/office/drawing/2014/main" id="{0A4CA27F-0BAD-D4E4-0306-1697DFDDB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68372" y="3793384"/>
                <a:ext cx="3786602" cy="8269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bject 4">
                <a:extLst>
                  <a:ext uri="{FF2B5EF4-FFF2-40B4-BE49-F238E27FC236}">
                    <a16:creationId xmlns:a16="http://schemas.microsoft.com/office/drawing/2014/main" id="{5D942A48-57D1-57A8-DBBE-F72AE302FEEE}"/>
                  </a:ext>
                </a:extLst>
              </p:cNvPr>
              <p:cNvSpPr txBox="1"/>
              <p:nvPr/>
            </p:nvSpPr>
            <p:spPr bwMode="auto">
              <a:xfrm>
                <a:off x="5179484" y="5060185"/>
                <a:ext cx="3437352" cy="7387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1.287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SG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1.287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1.287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1.287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SG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</m:oMath>
                  </m:oMathPara>
                </a14:m>
                <a:br>
                  <a:rPr lang="en-SG" sz="2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SG" sz="2400"/>
              </a:p>
            </p:txBody>
          </p:sp>
        </mc:Choice>
        <mc:Fallback xmlns="">
          <p:sp>
            <p:nvSpPr>
              <p:cNvPr id="50" name="Object 4">
                <a:extLst>
                  <a:ext uri="{FF2B5EF4-FFF2-40B4-BE49-F238E27FC236}">
                    <a16:creationId xmlns:a16="http://schemas.microsoft.com/office/drawing/2014/main" id="{5D942A48-57D1-57A8-DBBE-F72AE302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9484" y="5060185"/>
                <a:ext cx="3437352" cy="7387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A316446-F42C-CF2F-2A5C-13D957589CAD}"/>
              </a:ext>
            </a:extLst>
          </p:cNvPr>
          <p:cNvCxnSpPr>
            <a:stCxn id="49" idx="2"/>
          </p:cNvCxnSpPr>
          <p:nvPr/>
        </p:nvCxnSpPr>
        <p:spPr>
          <a:xfrm>
            <a:off x="6761673" y="4620378"/>
            <a:ext cx="0" cy="3549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BC42C6D-3A4C-12D8-4718-4155D2ED1AF7}"/>
              </a:ext>
            </a:extLst>
          </p:cNvPr>
          <p:cNvGrpSpPr/>
          <p:nvPr/>
        </p:nvGrpSpPr>
        <p:grpSpPr>
          <a:xfrm>
            <a:off x="6231377" y="1267735"/>
            <a:ext cx="1072066" cy="1463151"/>
            <a:chOff x="6231377" y="1267735"/>
            <a:chExt cx="1072066" cy="146315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41B426-3B94-D8E8-DC1E-182E29DDA0CB}"/>
                </a:ext>
              </a:extLst>
            </p:cNvPr>
            <p:cNvSpPr txBox="1"/>
            <p:nvPr/>
          </p:nvSpPr>
          <p:spPr>
            <a:xfrm>
              <a:off x="6324997" y="1267735"/>
              <a:ext cx="44874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l-GR" altLang="en-US" sz="2400" b="1">
                  <a:solidFill>
                    <a:srgbClr val="FF0000"/>
                  </a:solidFill>
                </a:rPr>
                <a:t>θ</a:t>
              </a:r>
              <a:endParaRPr lang="en-US" altLang="en-US" sz="2400" b="1">
                <a:solidFill>
                  <a:srgbClr val="FF0000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46498B30-77DE-5418-629E-EC1C42FDDD5F}"/>
                </a:ext>
              </a:extLst>
            </p:cNvPr>
            <p:cNvSpPr/>
            <p:nvPr/>
          </p:nvSpPr>
          <p:spPr>
            <a:xfrm>
              <a:off x="6231377" y="1658820"/>
              <a:ext cx="1072066" cy="1072066"/>
            </a:xfrm>
            <a:prstGeom prst="arc">
              <a:avLst>
                <a:gd name="adj1" fmla="val 13577045"/>
                <a:gd name="adj2" fmla="val 18883426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7427939-E636-7542-7EBB-134863DB0108}"/>
              </a:ext>
            </a:extLst>
          </p:cNvPr>
          <p:cNvSpPr txBox="1"/>
          <p:nvPr/>
        </p:nvSpPr>
        <p:spPr>
          <a:xfrm>
            <a:off x="2169610" y="6491720"/>
            <a:ext cx="31135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/>
              <a:t>https://openomnia.com/matrix-multiplication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FC1182-C016-7B6F-B167-90A7DC1BB0E4}"/>
              </a:ext>
            </a:extLst>
          </p:cNvPr>
          <p:cNvSpPr txBox="1"/>
          <p:nvPr/>
        </p:nvSpPr>
        <p:spPr>
          <a:xfrm>
            <a:off x="199963" y="6491720"/>
            <a:ext cx="1969647" cy="27699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SG" sz="1200"/>
              <a:t>Online matrix multiplication!</a:t>
            </a:r>
          </a:p>
        </p:txBody>
      </p:sp>
    </p:spTree>
    <p:extLst>
      <p:ext uri="{BB962C8B-B14F-4D97-AF65-F5344CB8AC3E}">
        <p14:creationId xmlns:p14="http://schemas.microsoft.com/office/powerpoint/2010/main" val="391455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4" grpId="0"/>
      <p:bldP spid="45" grpId="0"/>
      <p:bldP spid="47" grpId="0"/>
      <p:bldP spid="48" grpId="0"/>
      <p:bldP spid="49" grpId="0"/>
      <p:bldP spid="5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841560-D558-4A36-31CF-FFA971CD15AD}"/>
              </a:ext>
            </a:extLst>
          </p:cNvPr>
          <p:cNvSpPr txBox="1"/>
          <p:nvPr/>
        </p:nvSpPr>
        <p:spPr>
          <a:xfrm>
            <a:off x="243820" y="311975"/>
            <a:ext cx="2213630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30835">
              <a:lnSpc>
                <a:spcPct val="107000"/>
              </a:lnSpc>
              <a:spcAft>
                <a:spcPts val="800"/>
              </a:spcAft>
            </a:pPr>
            <a:r>
              <a:rPr lang="en-SG" sz="2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Let’s check …</a:t>
            </a:r>
            <a:endParaRPr lang="en-SG" sz="20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F17114-B3A4-2E0A-6C25-21FB5532A3AB}"/>
              </a:ext>
            </a:extLst>
          </p:cNvPr>
          <p:cNvGrpSpPr/>
          <p:nvPr/>
        </p:nvGrpSpPr>
        <p:grpSpPr>
          <a:xfrm>
            <a:off x="211069" y="1123735"/>
            <a:ext cx="3865384" cy="738798"/>
            <a:chOff x="211069" y="1123735"/>
            <a:chExt cx="3865384" cy="7387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Object 4">
                  <a:extLst>
                    <a:ext uri="{FF2B5EF4-FFF2-40B4-BE49-F238E27FC236}">
                      <a16:creationId xmlns:a16="http://schemas.microsoft.com/office/drawing/2014/main" id="{E6F37DBF-4851-BE1D-403F-584865255556}"/>
                    </a:ext>
                  </a:extLst>
                </p:cNvPr>
                <p:cNvSpPr txBox="1"/>
                <p:nvPr/>
              </p:nvSpPr>
              <p:spPr bwMode="auto">
                <a:xfrm>
                  <a:off x="211069" y="1123735"/>
                  <a:ext cx="3437352" cy="7387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sz="2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SG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SG" sz="2400" i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1.287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SG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SG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SG" sz="2400" i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1.287</m:t>
                                      </m:r>
                                    </m:e>
                                  </m:func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en-SG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SG" sz="2400" i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1.287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SG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SG" sz="2400" i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1.287</m:t>
                                      </m:r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  <m:r>
                          <a:rPr lang="en-SG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 </m:t>
                        </m:r>
                      </m:oMath>
                    </m:oMathPara>
                  </a14:m>
                  <a:br>
                    <a:rPr lang="en-SG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</a:br>
                  <a:endParaRPr lang="en-SG" sz="2400"/>
                </a:p>
              </p:txBody>
            </p:sp>
          </mc:Choice>
          <mc:Fallback xmlns="">
            <p:sp>
              <p:nvSpPr>
                <p:cNvPr id="2" name="Object 4">
                  <a:extLst>
                    <a:ext uri="{FF2B5EF4-FFF2-40B4-BE49-F238E27FC236}">
                      <a16:creationId xmlns:a16="http://schemas.microsoft.com/office/drawing/2014/main" id="{E6F37DBF-4851-BE1D-403F-584865255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1069" y="1123735"/>
                  <a:ext cx="3437352" cy="73879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bject 4">
                  <a:extLst>
                    <a:ext uri="{FF2B5EF4-FFF2-40B4-BE49-F238E27FC236}">
                      <a16:creationId xmlns:a16="http://schemas.microsoft.com/office/drawing/2014/main" id="{CFB48074-3EE5-3565-857A-3E57B6829EF0}"/>
                    </a:ext>
                  </a:extLst>
                </p:cNvPr>
                <p:cNvSpPr txBox="1"/>
                <p:nvPr/>
              </p:nvSpPr>
              <p:spPr bwMode="auto">
                <a:xfrm>
                  <a:off x="3514077" y="1123735"/>
                  <a:ext cx="562376" cy="7387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sz="2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eqArr>
                          </m:e>
                        </m:d>
                        <m:r>
                          <a:rPr lang="en-SG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 </m:t>
                        </m:r>
                      </m:oMath>
                    </m:oMathPara>
                  </a14:m>
                  <a:br>
                    <a:rPr lang="en-SG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</a:br>
                  <a:endParaRPr lang="en-SG" sz="2400"/>
                </a:p>
              </p:txBody>
            </p:sp>
          </mc:Choice>
          <mc:Fallback xmlns="">
            <p:sp>
              <p:nvSpPr>
                <p:cNvPr id="3" name="Object 4">
                  <a:extLst>
                    <a:ext uri="{FF2B5EF4-FFF2-40B4-BE49-F238E27FC236}">
                      <a16:creationId xmlns:a16="http://schemas.microsoft.com/office/drawing/2014/main" id="{CFB48074-3EE5-3565-857A-3E57B6829E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14077" y="1123735"/>
                  <a:ext cx="562376" cy="7387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4">
                <a:extLst>
                  <a:ext uri="{FF2B5EF4-FFF2-40B4-BE49-F238E27FC236}">
                    <a16:creationId xmlns:a16="http://schemas.microsoft.com/office/drawing/2014/main" id="{7B61E9B3-AC46-C97C-997D-13116F996693}"/>
                  </a:ext>
                </a:extLst>
              </p:cNvPr>
              <p:cNvSpPr txBox="1"/>
              <p:nvPr/>
            </p:nvSpPr>
            <p:spPr bwMode="auto">
              <a:xfrm>
                <a:off x="1558367" y="2225677"/>
                <a:ext cx="2111594" cy="7387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0.28</m:t>
                                </m:r>
                              </m:e>
                              <m:e>
                                <m:r>
                                  <a:rPr lang="en-SG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.96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.96</m:t>
                                </m:r>
                              </m:e>
                              <m:e>
                                <m:r>
                                  <a:rPr lang="en-SG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0.28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SG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</m:oMath>
                  </m:oMathPara>
                </a14:m>
                <a:br>
                  <a:rPr lang="en-SG" sz="2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SG" sz="2400"/>
              </a:p>
            </p:txBody>
          </p:sp>
        </mc:Choice>
        <mc:Fallback xmlns="">
          <p:sp>
            <p:nvSpPr>
              <p:cNvPr id="6" name="Object 4">
                <a:extLst>
                  <a:ext uri="{FF2B5EF4-FFF2-40B4-BE49-F238E27FC236}">
                    <a16:creationId xmlns:a16="http://schemas.microsoft.com/office/drawing/2014/main" id="{7B61E9B3-AC46-C97C-997D-13116F996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58367" y="2225677"/>
                <a:ext cx="2111594" cy="7387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4">
                <a:extLst>
                  <a:ext uri="{FF2B5EF4-FFF2-40B4-BE49-F238E27FC236}">
                    <a16:creationId xmlns:a16="http://schemas.microsoft.com/office/drawing/2014/main" id="{8DE416FD-5277-08AB-36DA-3BCA95BE3966}"/>
                  </a:ext>
                </a:extLst>
              </p:cNvPr>
              <p:cNvSpPr txBox="1"/>
              <p:nvPr/>
            </p:nvSpPr>
            <p:spPr bwMode="auto">
              <a:xfrm>
                <a:off x="3514077" y="2225677"/>
                <a:ext cx="562376" cy="7387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  <m:r>
                        <a:rPr lang="en-SG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</m:oMath>
                  </m:oMathPara>
                </a14:m>
                <a:br>
                  <a:rPr lang="en-SG" sz="2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SG" sz="2400"/>
              </a:p>
            </p:txBody>
          </p:sp>
        </mc:Choice>
        <mc:Fallback xmlns="">
          <p:sp>
            <p:nvSpPr>
              <p:cNvPr id="8" name="Object 4">
                <a:extLst>
                  <a:ext uri="{FF2B5EF4-FFF2-40B4-BE49-F238E27FC236}">
                    <a16:creationId xmlns:a16="http://schemas.microsoft.com/office/drawing/2014/main" id="{8DE416FD-5277-08AB-36DA-3BCA95BE3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14077" y="2225677"/>
                <a:ext cx="562376" cy="7387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4">
                <a:extLst>
                  <a:ext uri="{FF2B5EF4-FFF2-40B4-BE49-F238E27FC236}">
                    <a16:creationId xmlns:a16="http://schemas.microsoft.com/office/drawing/2014/main" id="{401DF46A-AF00-1533-A404-2B3ACA43DC3E}"/>
                  </a:ext>
                </a:extLst>
              </p:cNvPr>
              <p:cNvSpPr txBox="1"/>
              <p:nvPr/>
            </p:nvSpPr>
            <p:spPr bwMode="auto">
              <a:xfrm>
                <a:off x="584126" y="3327619"/>
                <a:ext cx="3119271" cy="7387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0.28 ∗ 3 + −0.96 ∗ 4 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0.96 ∗ 3+ 0.28 ∗ 4 </m:t>
                              </m:r>
                            </m:e>
                          </m:eqArr>
                        </m:e>
                      </m:d>
                      <m:r>
                        <a:rPr lang="en-SG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</m:oMath>
                  </m:oMathPara>
                </a14:m>
                <a:br>
                  <a:rPr lang="en-SG" sz="2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SG" sz="2400"/>
              </a:p>
            </p:txBody>
          </p:sp>
        </mc:Choice>
        <mc:Fallback xmlns="">
          <p:sp>
            <p:nvSpPr>
              <p:cNvPr id="13" name="Object 4">
                <a:extLst>
                  <a:ext uri="{FF2B5EF4-FFF2-40B4-BE49-F238E27FC236}">
                    <a16:creationId xmlns:a16="http://schemas.microsoft.com/office/drawing/2014/main" id="{401DF46A-AF00-1533-A404-2B3ACA43D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126" y="3327619"/>
                <a:ext cx="3119271" cy="7387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4">
                <a:extLst>
                  <a:ext uri="{FF2B5EF4-FFF2-40B4-BE49-F238E27FC236}">
                    <a16:creationId xmlns:a16="http://schemas.microsoft.com/office/drawing/2014/main" id="{E6B29C15-5E2C-8D56-DF52-C971DF3E8A4B}"/>
                  </a:ext>
                </a:extLst>
              </p:cNvPr>
              <p:cNvSpPr txBox="1"/>
              <p:nvPr/>
            </p:nvSpPr>
            <p:spPr bwMode="auto">
              <a:xfrm>
                <a:off x="1070204" y="4429561"/>
                <a:ext cx="2147115" cy="7387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0.84  </m:t>
                              </m:r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 −</m:t>
                              </m:r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3.84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2.88</m:t>
                              </m:r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1.12</m:t>
                              </m:r>
                            </m:e>
                          </m:eqArr>
                        </m:e>
                      </m:d>
                      <m:r>
                        <a:rPr lang="en-SG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</m:oMath>
                  </m:oMathPara>
                </a14:m>
                <a:br>
                  <a:rPr lang="en-SG" sz="2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SG" sz="2400"/>
              </a:p>
            </p:txBody>
          </p:sp>
        </mc:Choice>
        <mc:Fallback xmlns="">
          <p:sp>
            <p:nvSpPr>
              <p:cNvPr id="14" name="Object 4">
                <a:extLst>
                  <a:ext uri="{FF2B5EF4-FFF2-40B4-BE49-F238E27FC236}">
                    <a16:creationId xmlns:a16="http://schemas.microsoft.com/office/drawing/2014/main" id="{E6B29C15-5E2C-8D56-DF52-C971DF3E8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0204" y="4429561"/>
                <a:ext cx="2147115" cy="7387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4">
                <a:extLst>
                  <a:ext uri="{FF2B5EF4-FFF2-40B4-BE49-F238E27FC236}">
                    <a16:creationId xmlns:a16="http://schemas.microsoft.com/office/drawing/2014/main" id="{AF2C343B-9571-CD51-6921-0AC2B50A763C}"/>
                  </a:ext>
                </a:extLst>
              </p:cNvPr>
              <p:cNvSpPr txBox="1"/>
              <p:nvPr/>
            </p:nvSpPr>
            <p:spPr bwMode="auto">
              <a:xfrm>
                <a:off x="1715151" y="5531504"/>
                <a:ext cx="857221" cy="7387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  <m:r>
                        <a:rPr lang="en-SG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</m:oMath>
                  </m:oMathPara>
                </a14:m>
                <a:br>
                  <a:rPr lang="en-SG" sz="2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SG" sz="2400"/>
              </a:p>
            </p:txBody>
          </p:sp>
        </mc:Choice>
        <mc:Fallback xmlns="">
          <p:sp>
            <p:nvSpPr>
              <p:cNvPr id="16" name="Object 4">
                <a:extLst>
                  <a:ext uri="{FF2B5EF4-FFF2-40B4-BE49-F238E27FC236}">
                    <a16:creationId xmlns:a16="http://schemas.microsoft.com/office/drawing/2014/main" id="{AF2C343B-9571-CD51-6921-0AC2B50A7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15151" y="5531504"/>
                <a:ext cx="857221" cy="7387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924884-005E-39F2-A53D-2DF5C8E80C24}"/>
              </a:ext>
            </a:extLst>
          </p:cNvPr>
          <p:cNvCxnSpPr>
            <a:endCxn id="13" idx="0"/>
          </p:cNvCxnSpPr>
          <p:nvPr/>
        </p:nvCxnSpPr>
        <p:spPr>
          <a:xfrm>
            <a:off x="2143761" y="3054350"/>
            <a:ext cx="1" cy="27326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E95BE1-AC6E-3569-BA6A-5858525C8FA3}"/>
              </a:ext>
            </a:extLst>
          </p:cNvPr>
          <p:cNvCxnSpPr/>
          <p:nvPr/>
        </p:nvCxnSpPr>
        <p:spPr>
          <a:xfrm>
            <a:off x="2143760" y="1931024"/>
            <a:ext cx="1" cy="27326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7B27DC-B4B1-C934-E576-ACCD66AC4E40}"/>
              </a:ext>
            </a:extLst>
          </p:cNvPr>
          <p:cNvCxnSpPr/>
          <p:nvPr/>
        </p:nvCxnSpPr>
        <p:spPr>
          <a:xfrm>
            <a:off x="2146002" y="4156292"/>
            <a:ext cx="1" cy="27326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E15359-5708-628D-9C1A-777CCF95D7AD}"/>
              </a:ext>
            </a:extLst>
          </p:cNvPr>
          <p:cNvCxnSpPr/>
          <p:nvPr/>
        </p:nvCxnSpPr>
        <p:spPr>
          <a:xfrm>
            <a:off x="2153920" y="5258234"/>
            <a:ext cx="1" cy="27326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F24977F8-36D0-E263-6501-2F1D843A63A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" b="31251"/>
          <a:stretch/>
        </p:blipFill>
        <p:spPr>
          <a:xfrm>
            <a:off x="4953000" y="496182"/>
            <a:ext cx="3661782" cy="250049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FA1C7AA-CC84-6CC2-D9A3-0266C0A095B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7150" y="767295"/>
            <a:ext cx="291690" cy="2996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53A1F5B-9475-7F0E-7400-F53527509F3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15491" y="778574"/>
            <a:ext cx="293688" cy="299682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DF56E3-3318-5291-E484-F161EF613DF7}"/>
              </a:ext>
            </a:extLst>
          </p:cNvPr>
          <p:cNvCxnSpPr>
            <a:cxnSpLocks/>
          </p:cNvCxnSpPr>
          <p:nvPr/>
        </p:nvCxnSpPr>
        <p:spPr>
          <a:xfrm flipV="1">
            <a:off x="6783891" y="917136"/>
            <a:ext cx="1039104" cy="13976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8841D6A-155C-BE4F-C90B-C2C3E9D64219}"/>
              </a:ext>
            </a:extLst>
          </p:cNvPr>
          <p:cNvCxnSpPr>
            <a:cxnSpLocks/>
          </p:cNvCxnSpPr>
          <p:nvPr/>
        </p:nvCxnSpPr>
        <p:spPr>
          <a:xfrm flipH="1" flipV="1">
            <a:off x="5762335" y="917136"/>
            <a:ext cx="1027906" cy="13912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8A43CB1-A125-04C5-DC02-DF90328B83D0}"/>
              </a:ext>
            </a:extLst>
          </p:cNvPr>
          <p:cNvSpPr txBox="1"/>
          <p:nvPr/>
        </p:nvSpPr>
        <p:spPr>
          <a:xfrm>
            <a:off x="7416595" y="447073"/>
            <a:ext cx="81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A(3, 4) </a:t>
            </a:r>
            <a:endParaRPr lang="en-SG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90EF28-8E37-AC56-AD60-0471F53DB54B}"/>
              </a:ext>
            </a:extLst>
          </p:cNvPr>
          <p:cNvSpPr txBox="1"/>
          <p:nvPr/>
        </p:nvSpPr>
        <p:spPr>
          <a:xfrm>
            <a:off x="5357189" y="452712"/>
            <a:ext cx="915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B(-3, 4) </a:t>
            </a:r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bject 4">
                <a:extLst>
                  <a:ext uri="{FF2B5EF4-FFF2-40B4-BE49-F238E27FC236}">
                    <a16:creationId xmlns:a16="http://schemas.microsoft.com/office/drawing/2014/main" id="{303C40B9-07BC-250B-B769-39D1D5F4B463}"/>
                  </a:ext>
                </a:extLst>
              </p:cNvPr>
              <p:cNvSpPr txBox="1"/>
              <p:nvPr/>
            </p:nvSpPr>
            <p:spPr bwMode="auto">
              <a:xfrm>
                <a:off x="4868372" y="3876913"/>
                <a:ext cx="3786602" cy="82699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SG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SG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SG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en-SG" sz="24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endParaRPr lang="en-SG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Object 4">
                <a:extLst>
                  <a:ext uri="{FF2B5EF4-FFF2-40B4-BE49-F238E27FC236}">
                    <a16:creationId xmlns:a16="http://schemas.microsoft.com/office/drawing/2014/main" id="{303C40B9-07BC-250B-B769-39D1D5F4B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68372" y="3876913"/>
                <a:ext cx="3786602" cy="8269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bject 4">
                <a:extLst>
                  <a:ext uri="{FF2B5EF4-FFF2-40B4-BE49-F238E27FC236}">
                    <a16:creationId xmlns:a16="http://schemas.microsoft.com/office/drawing/2014/main" id="{B6F99036-5010-32B2-835E-48F4C34A9AD9}"/>
                  </a:ext>
                </a:extLst>
              </p:cNvPr>
              <p:cNvSpPr txBox="1"/>
              <p:nvPr/>
            </p:nvSpPr>
            <p:spPr bwMode="auto">
              <a:xfrm>
                <a:off x="5179484" y="5143714"/>
                <a:ext cx="3437352" cy="7387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1.287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SG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1.287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1.287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1.287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SG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</m:oMath>
                  </m:oMathPara>
                </a14:m>
                <a:br>
                  <a:rPr lang="en-SG" sz="24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endParaRPr lang="en-SG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Object 4">
                <a:extLst>
                  <a:ext uri="{FF2B5EF4-FFF2-40B4-BE49-F238E27FC236}">
                    <a16:creationId xmlns:a16="http://schemas.microsoft.com/office/drawing/2014/main" id="{B6F99036-5010-32B2-835E-48F4C34A9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9484" y="5143714"/>
                <a:ext cx="3437352" cy="7387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B863B0-8849-B15B-83E7-E047F0556C26}"/>
              </a:ext>
            </a:extLst>
          </p:cNvPr>
          <p:cNvCxnSpPr>
            <a:stCxn id="46" idx="2"/>
          </p:cNvCxnSpPr>
          <p:nvPr/>
        </p:nvCxnSpPr>
        <p:spPr>
          <a:xfrm>
            <a:off x="6761673" y="4703907"/>
            <a:ext cx="0" cy="3549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C48E8FD-55E0-F394-6444-3297CD612602}"/>
              </a:ext>
            </a:extLst>
          </p:cNvPr>
          <p:cNvSpPr txBox="1"/>
          <p:nvPr/>
        </p:nvSpPr>
        <p:spPr>
          <a:xfrm>
            <a:off x="6324997" y="1267735"/>
            <a:ext cx="4487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el-GR" altLang="en-US" sz="2400" b="1">
                <a:solidFill>
                  <a:srgbClr val="FF0000"/>
                </a:solidFill>
              </a:rPr>
              <a:t>θ</a:t>
            </a:r>
            <a:endParaRPr lang="en-US" altLang="en-US" sz="2400" b="1">
              <a:solidFill>
                <a:srgbClr val="FF0000"/>
              </a:solidFill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A3E369FC-FE53-6BEA-0AFA-3373F784BB7C}"/>
              </a:ext>
            </a:extLst>
          </p:cNvPr>
          <p:cNvSpPr/>
          <p:nvPr/>
        </p:nvSpPr>
        <p:spPr>
          <a:xfrm>
            <a:off x="6231377" y="1658820"/>
            <a:ext cx="1072066" cy="1072066"/>
          </a:xfrm>
          <a:prstGeom prst="arc">
            <a:avLst>
              <a:gd name="adj1" fmla="val 13577045"/>
              <a:gd name="adj2" fmla="val 18883426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7" name="Graphic 56" descr="Checkmark with solid fill">
            <a:extLst>
              <a:ext uri="{FF2B5EF4-FFF2-40B4-BE49-F238E27FC236}">
                <a16:creationId xmlns:a16="http://schemas.microsoft.com/office/drawing/2014/main" id="{819EEAA1-36AF-54F2-181F-5278C7D943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92690" y="5531503"/>
            <a:ext cx="914400" cy="9144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D5BBC16-241D-FA1B-DFF5-F68873FCC4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556" t="2585" r="64076" b="1029"/>
          <a:stretch/>
        </p:blipFill>
        <p:spPr>
          <a:xfrm>
            <a:off x="6881066" y="2076379"/>
            <a:ext cx="4953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0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BEF997-EC84-419C-1984-754041E96BED}"/>
              </a:ext>
            </a:extLst>
          </p:cNvPr>
          <p:cNvSpPr txBox="1"/>
          <p:nvPr/>
        </p:nvSpPr>
        <p:spPr>
          <a:xfrm>
            <a:off x="314705" y="281784"/>
            <a:ext cx="4569785" cy="1134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330835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the character then wants to rotate object A around a point P(1, 2) by 45 degrees anti-clockwise, what would be the sequence of transformations required?</a:t>
            </a:r>
            <a:endParaRPr lang="en-SG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D2F02D-3637-C1EB-1B36-75D841941F76}"/>
              </a:ext>
            </a:extLst>
          </p:cNvPr>
          <p:cNvSpPr txBox="1"/>
          <p:nvPr/>
        </p:nvSpPr>
        <p:spPr>
          <a:xfrm>
            <a:off x="795951" y="1604992"/>
            <a:ext cx="3280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>
                <a:solidFill>
                  <a:srgbClr val="000000"/>
                </a:solidFill>
                <a:latin typeface="Calibri" panose="020F0502020204030204" pitchFamily="34" charset="0"/>
              </a:rPr>
              <a:t>1</a:t>
            </a:r>
            <a:r>
              <a:rPr lang="en-SG" kern="0">
                <a:solidFill>
                  <a:srgbClr val="000000"/>
                </a:solidFill>
                <a:latin typeface="Calibri" panose="020F0502020204030204" pitchFamily="34" charset="0"/>
              </a:rPr>
              <a:t>) Translate P by (-1, -2) to origin</a:t>
            </a:r>
            <a:endParaRPr lang="en-S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155187-E536-98A8-1355-CF0A05A028E7}"/>
              </a:ext>
            </a:extLst>
          </p:cNvPr>
          <p:cNvSpPr txBox="1"/>
          <p:nvPr/>
        </p:nvSpPr>
        <p:spPr>
          <a:xfrm>
            <a:off x="1671144" y="1948674"/>
            <a:ext cx="2310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>
                <a:solidFill>
                  <a:srgbClr val="000000"/>
                </a:solidFill>
                <a:latin typeface="Calibri" panose="020F0502020204030204" pitchFamily="34" charset="0"/>
              </a:rPr>
              <a:t>(1, 2) + (-1, -2) = (0, 0)</a:t>
            </a:r>
            <a:endParaRPr lang="en-SG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D4C4A1C-F1E3-70C1-4EAD-404EC1A81E18}"/>
              </a:ext>
            </a:extLst>
          </p:cNvPr>
          <p:cNvGrpSpPr/>
          <p:nvPr/>
        </p:nvGrpSpPr>
        <p:grpSpPr>
          <a:xfrm>
            <a:off x="802301" y="3418274"/>
            <a:ext cx="4182436" cy="1985171"/>
            <a:chOff x="771046" y="3493943"/>
            <a:chExt cx="4182436" cy="19851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9D1A53-16F2-4261-FCAB-6343062205DB}"/>
                </a:ext>
              </a:extLst>
            </p:cNvPr>
            <p:cNvSpPr txBox="1"/>
            <p:nvPr/>
          </p:nvSpPr>
          <p:spPr>
            <a:xfrm>
              <a:off x="771046" y="3493943"/>
              <a:ext cx="41824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kern="0">
                  <a:solidFill>
                    <a:srgbClr val="000000"/>
                  </a:solidFill>
                  <a:latin typeface="Calibri" panose="020F0502020204030204" pitchFamily="34" charset="0"/>
                </a:rPr>
                <a:t>2</a:t>
              </a:r>
              <a:r>
                <a:rPr lang="en-SG" kern="0">
                  <a:solidFill>
                    <a:srgbClr val="000000"/>
                  </a:solidFill>
                  <a:latin typeface="Calibri" panose="020F0502020204030204" pitchFamily="34" charset="0"/>
                </a:rPr>
                <a:t>) Rotate A(2, 2) around the origin by 45</a:t>
              </a:r>
              <a:r>
                <a:rPr lang="en-SG" kern="0" baseline="30000">
                  <a:solidFill>
                    <a:srgbClr val="000000"/>
                  </a:solidFill>
                  <a:latin typeface="Calibri" panose="020F0502020204030204" pitchFamily="34" charset="0"/>
                </a:rPr>
                <a:t>o</a:t>
              </a:r>
              <a:endParaRPr lang="en-SG" baseline="300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AB9A39-4F7B-2984-92AA-9345EC71DE0E}"/>
                </a:ext>
              </a:extLst>
            </p:cNvPr>
            <p:cNvSpPr txBox="1"/>
            <p:nvPr/>
          </p:nvSpPr>
          <p:spPr>
            <a:xfrm>
              <a:off x="1172853" y="3834106"/>
              <a:ext cx="22150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kern="0">
                  <a:solidFill>
                    <a:srgbClr val="00B050"/>
                  </a:solidFill>
                  <a:latin typeface="Calibri" panose="020F0502020204030204" pitchFamily="34" charset="0"/>
                </a:rPr>
                <a:t>45</a:t>
              </a:r>
              <a:r>
                <a:rPr lang="en-SG" kern="0" baseline="30000">
                  <a:solidFill>
                    <a:srgbClr val="00B050"/>
                  </a:solidFill>
                  <a:latin typeface="Calibri" panose="020F0502020204030204" pitchFamily="34" charset="0"/>
                </a:rPr>
                <a:t>o</a:t>
              </a:r>
              <a:r>
                <a:rPr lang="en-SG">
                  <a:solidFill>
                    <a:srgbClr val="00B050"/>
                  </a:solidFill>
                </a:rPr>
                <a:t> = 0.785 rads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88F5119-3772-CADC-3941-D60CF1FBEC5D}"/>
                </a:ext>
              </a:extLst>
            </p:cNvPr>
            <p:cNvGrpSpPr/>
            <p:nvPr/>
          </p:nvGrpSpPr>
          <p:grpSpPr>
            <a:xfrm>
              <a:off x="1163860" y="4232228"/>
              <a:ext cx="3107443" cy="620423"/>
              <a:chOff x="211069" y="1123735"/>
              <a:chExt cx="3437352" cy="7387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bject 4">
                    <a:extLst>
                      <a:ext uri="{FF2B5EF4-FFF2-40B4-BE49-F238E27FC236}">
                        <a16:creationId xmlns:a16="http://schemas.microsoft.com/office/drawing/2014/main" id="{576DAFF0-1B18-14B6-EA42-E7DB09F7BBB8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211069" y="1123735"/>
                    <a:ext cx="3437352" cy="73879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SG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SG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SG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SG" i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0.785</m:t>
                                        </m:r>
                                      </m:e>
                                    </m:func>
                                  </m:e>
                                  <m:e>
                                    <m:r>
                                      <a:rPr lang="en-SG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en-SG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SG" i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0.785</m:t>
                                        </m:r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SG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SG" i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0.785</m:t>
                                        </m:r>
                                      </m:e>
                                    </m:func>
                                  </m:e>
                                  <m:e>
                                    <m:func>
                                      <m:funcPr>
                                        <m:ctrlPr>
                                          <a:rPr lang="en-SG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SG" i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0.785</m:t>
                                        </m:r>
                                      </m:e>
                                    </m:func>
                                  </m:e>
                                </m:mr>
                              </m:m>
                            </m:e>
                          </m:d>
                          <m:r>
                            <a:rPr lang="en-SG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 </m:t>
                          </m:r>
                        </m:oMath>
                      </m:oMathPara>
                    </a14:m>
                    <a:br>
                      <a:rPr lang="en-SG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a:br>
                    <a:endParaRPr lang="en-SG"/>
                  </a:p>
                </p:txBody>
              </p:sp>
            </mc:Choice>
            <mc:Fallback xmlns="">
              <p:sp>
                <p:nvSpPr>
                  <p:cNvPr id="29" name="Object 4">
                    <a:extLst>
                      <a:ext uri="{FF2B5EF4-FFF2-40B4-BE49-F238E27FC236}">
                        <a16:creationId xmlns:a16="http://schemas.microsoft.com/office/drawing/2014/main" id="{576DAFF0-1B18-14B6-EA42-E7DB09F7B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1069" y="1123735"/>
                    <a:ext cx="3437352" cy="738798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Object 4">
                    <a:extLst>
                      <a:ext uri="{FF2B5EF4-FFF2-40B4-BE49-F238E27FC236}">
                        <a16:creationId xmlns:a16="http://schemas.microsoft.com/office/drawing/2014/main" id="{D403DF10-29A4-DB5F-4F05-E244F6DCB6AD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2947611" y="1123735"/>
                    <a:ext cx="562375" cy="73879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SG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eqArr>
                            </m:e>
                          </m:d>
                          <m:r>
                            <a:rPr lang="en-SG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 </m:t>
                          </m:r>
                        </m:oMath>
                      </m:oMathPara>
                    </a14:m>
                    <a:br>
                      <a:rPr lang="en-SG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a:br>
                    <a:endParaRPr lang="en-SG"/>
                  </a:p>
                </p:txBody>
              </p:sp>
            </mc:Choice>
            <mc:Fallback xmlns="">
              <p:sp>
                <p:nvSpPr>
                  <p:cNvPr id="30" name="Object 4">
                    <a:extLst>
                      <a:ext uri="{FF2B5EF4-FFF2-40B4-BE49-F238E27FC236}">
                        <a16:creationId xmlns:a16="http://schemas.microsoft.com/office/drawing/2014/main" id="{D403DF10-29A4-DB5F-4F05-E244F6DCB6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947611" y="1123735"/>
                    <a:ext cx="562375" cy="73879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Object 4">
                  <a:extLst>
                    <a:ext uri="{FF2B5EF4-FFF2-40B4-BE49-F238E27FC236}">
                      <a16:creationId xmlns:a16="http://schemas.microsoft.com/office/drawing/2014/main" id="{E13B1FF4-D955-18F3-637B-902D55C85391}"/>
                    </a:ext>
                  </a:extLst>
                </p:cNvPr>
                <p:cNvSpPr txBox="1"/>
                <p:nvPr/>
              </p:nvSpPr>
              <p:spPr bwMode="auto">
                <a:xfrm>
                  <a:off x="3539071" y="4878027"/>
                  <a:ext cx="607084" cy="6010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2.8</m:t>
                                </m:r>
                              </m:e>
                            </m:eqArr>
                          </m:e>
                        </m:d>
                        <m:r>
                          <a:rPr lang="en-SG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 </m:t>
                        </m:r>
                      </m:oMath>
                    </m:oMathPara>
                  </a14:m>
                  <a:br>
                    <a:rPr lang="en-SG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</a:br>
                  <a:endParaRPr lang="en-SG"/>
                </a:p>
              </p:txBody>
            </p:sp>
          </mc:Choice>
          <mc:Fallback xmlns="">
            <p:sp>
              <p:nvSpPr>
                <p:cNvPr id="56" name="Object 4">
                  <a:extLst>
                    <a:ext uri="{FF2B5EF4-FFF2-40B4-BE49-F238E27FC236}">
                      <a16:creationId xmlns:a16="http://schemas.microsoft.com/office/drawing/2014/main" id="{E13B1FF4-D955-18F3-637B-902D55C853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39071" y="4878027"/>
                  <a:ext cx="607084" cy="6010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E41014F-5A87-8310-0D42-973B32E6136C}"/>
                </a:ext>
              </a:extLst>
            </p:cNvPr>
            <p:cNvCxnSpPr>
              <a:cxnSpLocks/>
            </p:cNvCxnSpPr>
            <p:nvPr/>
          </p:nvCxnSpPr>
          <p:spPr>
            <a:xfrm>
              <a:off x="3088220" y="5131016"/>
              <a:ext cx="45085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0C1FF4D-2EE8-AAE0-180E-A90A64705B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31251"/>
          <a:stretch/>
        </p:blipFill>
        <p:spPr>
          <a:xfrm>
            <a:off x="5595042" y="207111"/>
            <a:ext cx="2940561" cy="2007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F620B-E0B1-738D-A46D-4D5F870887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556" t="2585" r="64076" b="1029"/>
          <a:stretch/>
        </p:blipFill>
        <p:spPr>
          <a:xfrm>
            <a:off x="7143358" y="1476073"/>
            <a:ext cx="397746" cy="6323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4A1318-7640-53F6-DA96-44AC382F1720}"/>
              </a:ext>
            </a:extLst>
          </p:cNvPr>
          <p:cNvSpPr txBox="1"/>
          <p:nvPr/>
        </p:nvSpPr>
        <p:spPr>
          <a:xfrm>
            <a:off x="7573410" y="167674"/>
            <a:ext cx="652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A(3, 4) </a:t>
            </a:r>
            <a:endParaRPr lang="en-SG" sz="120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BF8975-B6BE-3446-A8F4-2D1AD0AB0096}"/>
              </a:ext>
            </a:extLst>
          </p:cNvPr>
          <p:cNvCxnSpPr>
            <a:cxnSpLocks/>
          </p:cNvCxnSpPr>
          <p:nvPr/>
        </p:nvCxnSpPr>
        <p:spPr>
          <a:xfrm rot="18900000" flipV="1">
            <a:off x="7068949" y="444436"/>
            <a:ext cx="538811" cy="5424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2DF7E2A9-4518-D863-6513-C07EF7AB703C}"/>
              </a:ext>
            </a:extLst>
          </p:cNvPr>
          <p:cNvSpPr/>
          <p:nvPr/>
        </p:nvSpPr>
        <p:spPr>
          <a:xfrm>
            <a:off x="7045582" y="805553"/>
            <a:ext cx="584778" cy="584778"/>
          </a:xfrm>
          <a:prstGeom prst="arc">
            <a:avLst>
              <a:gd name="adj1" fmla="val 16223616"/>
              <a:gd name="adj2" fmla="val 1888342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sz="12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131FF85-1A47-032B-3B51-C67B0EF99C04}"/>
              </a:ext>
            </a:extLst>
          </p:cNvPr>
          <p:cNvGrpSpPr/>
          <p:nvPr/>
        </p:nvGrpSpPr>
        <p:grpSpPr>
          <a:xfrm>
            <a:off x="5575302" y="2420814"/>
            <a:ext cx="2940561" cy="2007996"/>
            <a:chOff x="5575302" y="2573857"/>
            <a:chExt cx="2940561" cy="2007996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5561862B-400C-C1A5-663E-A245F8EBE4AC}"/>
                </a:ext>
              </a:extLst>
            </p:cNvPr>
            <p:cNvGrpSpPr/>
            <p:nvPr/>
          </p:nvGrpSpPr>
          <p:grpSpPr>
            <a:xfrm>
              <a:off x="5575302" y="2573857"/>
              <a:ext cx="2940561" cy="2007996"/>
              <a:chOff x="5575302" y="2573857"/>
              <a:chExt cx="2940561" cy="2007996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12B3E4AD-25A7-D51A-0569-2F2F7A7CA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" b="31251"/>
              <a:stretch/>
            </p:blipFill>
            <p:spPr>
              <a:xfrm>
                <a:off x="5575302" y="2573857"/>
                <a:ext cx="2940561" cy="2007996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F473DB5E-4396-8611-D388-53D006C6E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51594" y="3359646"/>
                <a:ext cx="234239" cy="240657"/>
              </a:xfrm>
              <a:prstGeom prst="rect">
                <a:avLst/>
              </a:prstGeom>
            </p:spPr>
          </p:pic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4FCEF08-9F2A-C36E-D2ED-B81A76C783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53085" y="3464878"/>
                <a:ext cx="538811" cy="54244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4E53DAE-8885-D20B-572F-BC852125D215}"/>
                  </a:ext>
                </a:extLst>
              </p:cNvPr>
              <p:cNvSpPr txBox="1"/>
              <p:nvPr/>
            </p:nvSpPr>
            <p:spPr>
              <a:xfrm>
                <a:off x="7025978" y="3479413"/>
                <a:ext cx="391807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SG" sz="1050" b="1" kern="10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45</a:t>
                </a:r>
                <a:r>
                  <a:rPr lang="en-SG" sz="1050" b="1" kern="100" baseline="3000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</a:t>
                </a:r>
                <a:endParaRPr lang="en-SG" sz="1050" b="1" baseline="30000">
                  <a:solidFill>
                    <a:srgbClr val="FF0000"/>
                  </a:solidFill>
                </a:endParaRPr>
              </a:p>
            </p:txBody>
          </p:sp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F7CA091E-C710-3188-AFC3-73AC04752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923677" y="3181755"/>
                <a:ext cx="234239" cy="240657"/>
              </a:xfrm>
              <a:prstGeom prst="rect">
                <a:avLst/>
              </a:prstGeom>
            </p:spPr>
          </p:pic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FF81D62E-FEA1-B6F2-F15E-0FCC952E6C0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6774408" y="3378232"/>
                <a:ext cx="538811" cy="54244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04FAB2F5-B27C-36FF-B8C5-506B8E227DAC}"/>
                  </a:ext>
                </a:extLst>
              </p:cNvPr>
              <p:cNvSpPr/>
              <p:nvPr/>
            </p:nvSpPr>
            <p:spPr>
              <a:xfrm>
                <a:off x="6757453" y="3693305"/>
                <a:ext cx="584778" cy="584778"/>
              </a:xfrm>
              <a:prstGeom prst="arc">
                <a:avLst>
                  <a:gd name="adj1" fmla="val 16223616"/>
                  <a:gd name="adj2" fmla="val 18883426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 sz="1200"/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AF12943B-4C27-057D-6778-1AA7C0CF31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761723" y="2787635"/>
                <a:ext cx="234239" cy="240657"/>
              </a:xfrm>
              <a:prstGeom prst="rect">
                <a:avLst/>
              </a:prstGeom>
            </p:spPr>
          </p:pic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A0CC0D10-8E80-ADBC-70A9-581A1DF56A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20000" y="2914817"/>
                <a:ext cx="259768" cy="501483"/>
              </a:xfrm>
              <a:prstGeom prst="straightConnector1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9F9D026-1122-B41C-ECE6-E51E13A51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4556" t="2585" r="64076" b="1029"/>
            <a:stretch/>
          </p:blipFill>
          <p:spPr>
            <a:xfrm>
              <a:off x="7123618" y="3842820"/>
              <a:ext cx="397746" cy="63231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4F65DD-0628-9DF4-2563-3E558213F21B}"/>
                </a:ext>
              </a:extLst>
            </p:cNvPr>
            <p:cNvSpPr txBox="1"/>
            <p:nvPr/>
          </p:nvSpPr>
          <p:spPr>
            <a:xfrm>
              <a:off x="7630360" y="3340043"/>
              <a:ext cx="65271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2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A(2, 2) </a:t>
              </a:r>
              <a:endParaRPr lang="en-SG" sz="1200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7E0AF8A-A52D-2FFF-E5E0-07BFFCACA8CB}"/>
              </a:ext>
            </a:extLst>
          </p:cNvPr>
          <p:cNvGrpSpPr/>
          <p:nvPr/>
        </p:nvGrpSpPr>
        <p:grpSpPr>
          <a:xfrm>
            <a:off x="5555698" y="4546047"/>
            <a:ext cx="3375587" cy="2087711"/>
            <a:chOff x="5555698" y="4647647"/>
            <a:chExt cx="3375587" cy="2087711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EEBDE29-EFBB-6025-0A0C-D226BBE06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31251"/>
            <a:stretch/>
          </p:blipFill>
          <p:spPr>
            <a:xfrm>
              <a:off x="5555698" y="4727362"/>
              <a:ext cx="2940561" cy="2007996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A317252-7261-FDA9-F269-C5FCB54C1B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4556" t="2585" r="64076" b="1029"/>
            <a:stretch/>
          </p:blipFill>
          <p:spPr>
            <a:xfrm>
              <a:off x="7104014" y="5996325"/>
              <a:ext cx="397746" cy="632314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5AAB568-4234-07D0-2825-B7C524D8E608}"/>
                </a:ext>
              </a:extLst>
            </p:cNvPr>
            <p:cNvSpPr txBox="1"/>
            <p:nvPr/>
          </p:nvSpPr>
          <p:spPr>
            <a:xfrm>
              <a:off x="7941029" y="4917380"/>
              <a:ext cx="65271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2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A(3, 4) </a:t>
              </a:r>
              <a:endParaRPr lang="en-SG" sz="12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3057B6-3F07-DBA1-A5B5-91769EDA8392}"/>
                </a:ext>
              </a:extLst>
            </p:cNvPr>
            <p:cNvSpPr txBox="1"/>
            <p:nvPr/>
          </p:nvSpPr>
          <p:spPr>
            <a:xfrm>
              <a:off x="7381666" y="4647647"/>
              <a:ext cx="82485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2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A(1, 4.8) </a:t>
              </a:r>
              <a:endParaRPr lang="en-SG" sz="1200"/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BDF40F8A-A2E4-3020-D5DF-4E2602037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746889" y="4949548"/>
              <a:ext cx="234239" cy="240657"/>
            </a:xfrm>
            <a:prstGeom prst="rect">
              <a:avLst/>
            </a:prstGeom>
          </p:spPr>
        </p:pic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9A1E92F-67C8-54E2-AC5A-1D7260A663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6467" y="5060950"/>
              <a:ext cx="567533" cy="58078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F8D82EB4-426C-A534-37DF-53EAE275E677}"/>
                </a:ext>
              </a:extLst>
            </p:cNvPr>
            <p:cNvSpPr/>
            <p:nvPr/>
          </p:nvSpPr>
          <p:spPr>
            <a:xfrm>
              <a:off x="7031118" y="5293407"/>
              <a:ext cx="584778" cy="584778"/>
            </a:xfrm>
            <a:prstGeom prst="arc">
              <a:avLst>
                <a:gd name="adj1" fmla="val 16223616"/>
                <a:gd name="adj2" fmla="val 18883426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120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997D486-586A-E91F-09DA-64E82571520D}"/>
                </a:ext>
              </a:extLst>
            </p:cNvPr>
            <p:cNvSpPr txBox="1"/>
            <p:nvPr/>
          </p:nvSpPr>
          <p:spPr>
            <a:xfrm>
              <a:off x="7321356" y="5104311"/>
              <a:ext cx="391807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050" b="1" kern="1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45</a:t>
              </a:r>
              <a:r>
                <a:rPr lang="en-SG" sz="1050" b="1" kern="100" baseline="300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</a:t>
              </a:r>
              <a:endParaRPr lang="en-SG" sz="1050" b="1" baseline="30000">
                <a:solidFill>
                  <a:srgbClr val="FF0000"/>
                </a:solidFill>
              </a:endParaRPr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F7BC6ED3-6AFB-F8C0-5D77-F876F25A9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197517" y="4675613"/>
              <a:ext cx="234239" cy="240657"/>
            </a:xfrm>
            <a:prstGeom prst="rect">
              <a:avLst/>
            </a:prstGeom>
          </p:spPr>
        </p:pic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4D8B23B-0760-3A30-7903-60089D3B9091}"/>
                </a:ext>
              </a:extLst>
            </p:cNvPr>
            <p:cNvCxnSpPr>
              <a:cxnSpLocks/>
              <a:endCxn id="98" idx="2"/>
            </p:cNvCxnSpPr>
            <p:nvPr/>
          </p:nvCxnSpPr>
          <p:spPr>
            <a:xfrm flipV="1">
              <a:off x="7314637" y="4916270"/>
              <a:ext cx="0" cy="7107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9" name="Graphic 98" descr="Checkmark with solid fill">
              <a:extLst>
                <a:ext uri="{FF2B5EF4-FFF2-40B4-BE49-F238E27FC236}">
                  <a16:creationId xmlns:a16="http://schemas.microsoft.com/office/drawing/2014/main" id="{C799CC86-2031-F74F-D8B1-C0CF214E8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16885" y="5535219"/>
              <a:ext cx="914400" cy="914400"/>
            </a:xfrm>
            <a:prstGeom prst="rect">
              <a:avLst/>
            </a:prstGeom>
          </p:spPr>
        </p:pic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05A5B80-BD0B-4E00-434C-89198F2F77DF}"/>
                </a:ext>
              </a:extLst>
            </p:cNvPr>
            <p:cNvSpPr/>
            <p:nvPr/>
          </p:nvSpPr>
          <p:spPr>
            <a:xfrm>
              <a:off x="7292542" y="5604564"/>
              <a:ext cx="52959" cy="5295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200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5369108-3470-0C99-E99F-17B8D4AB74F6}"/>
              </a:ext>
            </a:extLst>
          </p:cNvPr>
          <p:cNvSpPr/>
          <p:nvPr/>
        </p:nvSpPr>
        <p:spPr>
          <a:xfrm>
            <a:off x="7315752" y="1079846"/>
            <a:ext cx="52959" cy="52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200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419DA447-846A-2628-9771-56DEC17B921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1315" y="965169"/>
            <a:ext cx="234239" cy="240657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A09A5027-8DD1-FD07-9D06-EE9C37976207}"/>
              </a:ext>
            </a:extLst>
          </p:cNvPr>
          <p:cNvSpPr txBox="1"/>
          <p:nvPr/>
        </p:nvSpPr>
        <p:spPr>
          <a:xfrm>
            <a:off x="1027725" y="2441426"/>
            <a:ext cx="3280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kern="0">
                <a:solidFill>
                  <a:srgbClr val="000000"/>
                </a:solidFill>
                <a:latin typeface="Calibri" panose="020F0502020204030204" pitchFamily="34" charset="0"/>
              </a:rPr>
              <a:t>Translate A by the same amount</a:t>
            </a:r>
            <a:endParaRPr lang="en-SG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6F92ED0-9777-50B1-F5E6-2C544BEEC2F3}"/>
              </a:ext>
            </a:extLst>
          </p:cNvPr>
          <p:cNvSpPr txBox="1"/>
          <p:nvPr/>
        </p:nvSpPr>
        <p:spPr>
          <a:xfrm>
            <a:off x="1690748" y="2785108"/>
            <a:ext cx="2310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>
                <a:solidFill>
                  <a:srgbClr val="000000"/>
                </a:solidFill>
                <a:latin typeface="Calibri" panose="020F0502020204030204" pitchFamily="34" charset="0"/>
              </a:rPr>
              <a:t>(3, 4) + (-1, -2) = (2, 2)</a:t>
            </a:r>
            <a:endParaRPr lang="en-SG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13160CF-9678-9B38-E108-A5B2BE40DD44}"/>
              </a:ext>
            </a:extLst>
          </p:cNvPr>
          <p:cNvGrpSpPr/>
          <p:nvPr/>
        </p:nvGrpSpPr>
        <p:grpSpPr>
          <a:xfrm>
            <a:off x="859295" y="5428821"/>
            <a:ext cx="3443263" cy="1058137"/>
            <a:chOff x="828040" y="5504490"/>
            <a:chExt cx="3443263" cy="10581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Object 4">
                  <a:extLst>
                    <a:ext uri="{FF2B5EF4-FFF2-40B4-BE49-F238E27FC236}">
                      <a16:creationId xmlns:a16="http://schemas.microsoft.com/office/drawing/2014/main" id="{E9CFE1DF-63CE-25D5-FA6B-1AD8C7F5ECD5}"/>
                    </a:ext>
                  </a:extLst>
                </p:cNvPr>
                <p:cNvSpPr txBox="1"/>
                <p:nvPr/>
              </p:nvSpPr>
              <p:spPr bwMode="auto">
                <a:xfrm>
                  <a:off x="2687231" y="5931039"/>
                  <a:ext cx="450850" cy="62041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  <m:r>
                          <a:rPr lang="en-SG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 </m:t>
                        </m:r>
                      </m:oMath>
                    </m:oMathPara>
                  </a14:m>
                  <a:br>
                    <a:rPr lang="en-SG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</a:br>
                  <a:endParaRPr lang="en-SG"/>
                </a:p>
              </p:txBody>
            </p:sp>
          </mc:Choice>
          <mc:Fallback xmlns="">
            <p:sp>
              <p:nvSpPr>
                <p:cNvPr id="59" name="Object 4">
                  <a:extLst>
                    <a:ext uri="{FF2B5EF4-FFF2-40B4-BE49-F238E27FC236}">
                      <a16:creationId xmlns:a16="http://schemas.microsoft.com/office/drawing/2014/main" id="{E9CFE1DF-63CE-25D5-FA6B-1AD8C7F5E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87231" y="5931039"/>
                  <a:ext cx="450850" cy="62041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Object 4">
                  <a:extLst>
                    <a:ext uri="{FF2B5EF4-FFF2-40B4-BE49-F238E27FC236}">
                      <a16:creationId xmlns:a16="http://schemas.microsoft.com/office/drawing/2014/main" id="{A179200B-82D7-4EB8-E653-FE1B9CF1A999}"/>
                    </a:ext>
                  </a:extLst>
                </p:cNvPr>
                <p:cNvSpPr txBox="1"/>
                <p:nvPr/>
              </p:nvSpPr>
              <p:spPr bwMode="auto">
                <a:xfrm>
                  <a:off x="1907439" y="5931039"/>
                  <a:ext cx="612818" cy="6315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2.8</m:t>
                                </m:r>
                              </m:e>
                            </m:eqArr>
                          </m:e>
                        </m:d>
                        <m:r>
                          <a:rPr lang="en-SG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 </m:t>
                        </m:r>
                      </m:oMath>
                    </m:oMathPara>
                  </a14:m>
                  <a:br>
                    <a:rPr lang="en-SG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</a:br>
                  <a:endParaRPr lang="en-SG"/>
                </a:p>
              </p:txBody>
            </p:sp>
          </mc:Choice>
          <mc:Fallback xmlns="">
            <p:sp>
              <p:nvSpPr>
                <p:cNvPr id="60" name="Object 4">
                  <a:extLst>
                    <a:ext uri="{FF2B5EF4-FFF2-40B4-BE49-F238E27FC236}">
                      <a16:creationId xmlns:a16="http://schemas.microsoft.com/office/drawing/2014/main" id="{A179200B-82D7-4EB8-E653-FE1B9CF1A9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07439" y="5931039"/>
                  <a:ext cx="612818" cy="63158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E18532E-D884-5CCA-931D-A9C719ECA5F5}"/>
                </a:ext>
              </a:extLst>
            </p:cNvPr>
            <p:cNvSpPr txBox="1"/>
            <p:nvPr/>
          </p:nvSpPr>
          <p:spPr>
            <a:xfrm>
              <a:off x="2431550" y="5931039"/>
              <a:ext cx="381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2800">
                  <a:solidFill>
                    <a:srgbClr val="00B0F0"/>
                  </a:solidFill>
                </a:rPr>
                <a:t>+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6CEF7D7-73BB-3797-1AA2-5CA12C515B47}"/>
                </a:ext>
              </a:extLst>
            </p:cNvPr>
            <p:cNvCxnSpPr>
              <a:cxnSpLocks/>
            </p:cNvCxnSpPr>
            <p:nvPr/>
          </p:nvCxnSpPr>
          <p:spPr>
            <a:xfrm>
              <a:off x="3138081" y="6192649"/>
              <a:ext cx="45085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bject 4">
                  <a:extLst>
                    <a:ext uri="{FF2B5EF4-FFF2-40B4-BE49-F238E27FC236}">
                      <a16:creationId xmlns:a16="http://schemas.microsoft.com/office/drawing/2014/main" id="{0BB5C6BA-2D9E-B311-2573-E4B25D612312}"/>
                    </a:ext>
                  </a:extLst>
                </p:cNvPr>
                <p:cNvSpPr txBox="1"/>
                <p:nvPr/>
              </p:nvSpPr>
              <p:spPr bwMode="auto">
                <a:xfrm>
                  <a:off x="3539070" y="5909941"/>
                  <a:ext cx="584870" cy="56541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4.8</m:t>
                                </m:r>
                              </m:e>
                            </m:eqArr>
                          </m:e>
                        </m:d>
                        <m:r>
                          <a:rPr lang="en-SG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 </m:t>
                        </m:r>
                      </m:oMath>
                    </m:oMathPara>
                  </a14:m>
                  <a:br>
                    <a:rPr lang="en-SG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</a:br>
                  <a:endParaRPr lang="en-SG"/>
                </a:p>
              </p:txBody>
            </p:sp>
          </mc:Choice>
          <mc:Fallback xmlns="">
            <p:sp>
              <p:nvSpPr>
                <p:cNvPr id="65" name="Object 4">
                  <a:extLst>
                    <a:ext uri="{FF2B5EF4-FFF2-40B4-BE49-F238E27FC236}">
                      <a16:creationId xmlns:a16="http://schemas.microsoft.com/office/drawing/2014/main" id="{0BB5C6BA-2D9E-B311-2573-E4B25D612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39070" y="5909941"/>
                  <a:ext cx="584870" cy="56541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2476A76-D503-F71A-4D49-5A5C6BE1794A}"/>
                </a:ext>
              </a:extLst>
            </p:cNvPr>
            <p:cNvSpPr txBox="1"/>
            <p:nvPr/>
          </p:nvSpPr>
          <p:spPr>
            <a:xfrm>
              <a:off x="828040" y="5504490"/>
              <a:ext cx="34432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kern="0">
                  <a:solidFill>
                    <a:srgbClr val="000000"/>
                  </a:solidFill>
                  <a:latin typeface="Calibri" panose="020F0502020204030204" pitchFamily="34" charset="0"/>
                </a:rPr>
                <a:t>3</a:t>
              </a:r>
              <a:r>
                <a:rPr lang="en-SG" kern="0">
                  <a:solidFill>
                    <a:srgbClr val="000000"/>
                  </a:solidFill>
                  <a:latin typeface="Calibri" panose="020F0502020204030204" pitchFamily="34" charset="0"/>
                </a:rPr>
                <a:t>) Translate P and A back by (1, 2)</a:t>
              </a:r>
              <a:endParaRPr lang="en-SG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04A379A-2732-1AEF-829A-3A4F6020A2A1}"/>
              </a:ext>
            </a:extLst>
          </p:cNvPr>
          <p:cNvGrpSpPr/>
          <p:nvPr/>
        </p:nvGrpSpPr>
        <p:grpSpPr>
          <a:xfrm>
            <a:off x="6504877" y="949448"/>
            <a:ext cx="818631" cy="769631"/>
            <a:chOff x="6504877" y="1051048"/>
            <a:chExt cx="818631" cy="76963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E5729A-AA03-7340-7E24-8CC974D4D33D}"/>
                </a:ext>
              </a:extLst>
            </p:cNvPr>
            <p:cNvSpPr txBox="1"/>
            <p:nvPr/>
          </p:nvSpPr>
          <p:spPr>
            <a:xfrm>
              <a:off x="6717466" y="1051048"/>
              <a:ext cx="59337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2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P(1, 2) </a:t>
              </a:r>
              <a:endParaRPr lang="en-SG" sz="1200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F7AFDFE-DFD6-E2B1-D385-FBAB7AC262A9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V="1">
              <a:off x="7053085" y="1125049"/>
              <a:ext cx="270423" cy="539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D78CEA8-A290-3D4C-CF7F-AF82DD87A773}"/>
                </a:ext>
              </a:extLst>
            </p:cNvPr>
            <p:cNvSpPr txBox="1"/>
            <p:nvPr/>
          </p:nvSpPr>
          <p:spPr>
            <a:xfrm>
              <a:off x="6504877" y="1543680"/>
              <a:ext cx="59337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2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P(0, 0) </a:t>
              </a:r>
              <a:endParaRPr lang="en-SG" sz="120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293048E-7184-8A23-A8AE-E7CCD901C71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82646" y="424825"/>
            <a:ext cx="234239" cy="240657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88440983-9841-301C-A8EE-88FB5B615615}"/>
              </a:ext>
            </a:extLst>
          </p:cNvPr>
          <p:cNvSpPr txBox="1"/>
          <p:nvPr/>
        </p:nvSpPr>
        <p:spPr>
          <a:xfrm>
            <a:off x="7335820" y="616457"/>
            <a:ext cx="39180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45</a:t>
            </a:r>
            <a:r>
              <a:rPr lang="en-SG" sz="1050" b="1" kern="100" baseline="30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endParaRPr lang="en-SG" sz="1050" b="1" baseline="30000"/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E8BA3553-4952-3E11-DC1B-05689FB7278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88133" y="429869"/>
            <a:ext cx="234239" cy="240657"/>
          </a:xfrm>
          <a:prstGeom prst="rect">
            <a:avLst/>
          </a:prstGeom>
        </p:spPr>
      </p:pic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81E32D7-3FAD-3532-B86A-BEEBC37A11C7}"/>
              </a:ext>
            </a:extLst>
          </p:cNvPr>
          <p:cNvCxnSpPr>
            <a:cxnSpLocks/>
          </p:cNvCxnSpPr>
          <p:nvPr/>
        </p:nvCxnSpPr>
        <p:spPr>
          <a:xfrm flipV="1">
            <a:off x="7670800" y="552450"/>
            <a:ext cx="234950" cy="4445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377C8D-E097-B077-BA4A-238B8020A762}"/>
              </a:ext>
            </a:extLst>
          </p:cNvPr>
          <p:cNvCxnSpPr>
            <a:cxnSpLocks/>
            <a:stCxn id="2" idx="7"/>
          </p:cNvCxnSpPr>
          <p:nvPr/>
        </p:nvCxnSpPr>
        <p:spPr>
          <a:xfrm flipV="1">
            <a:off x="7360955" y="545154"/>
            <a:ext cx="538811" cy="5424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C141A60-4E07-E8D2-05C8-C90181ECD961}"/>
              </a:ext>
            </a:extLst>
          </p:cNvPr>
          <p:cNvGrpSpPr/>
          <p:nvPr/>
        </p:nvGrpSpPr>
        <p:grpSpPr>
          <a:xfrm>
            <a:off x="7047147" y="2341099"/>
            <a:ext cx="1178974" cy="804481"/>
            <a:chOff x="7047147" y="2494142"/>
            <a:chExt cx="1178974" cy="804481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6AED8E1E-291B-31E7-3589-942927496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208952" y="2522108"/>
              <a:ext cx="234239" cy="240657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FED11FC-3ABC-7FEC-3A5A-85AD80C2128D}"/>
                </a:ext>
              </a:extLst>
            </p:cNvPr>
            <p:cNvSpPr txBox="1"/>
            <p:nvPr/>
          </p:nvSpPr>
          <p:spPr>
            <a:xfrm>
              <a:off x="7401270" y="2494142"/>
              <a:ext cx="82485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2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A(1, 4.8) </a:t>
              </a:r>
              <a:endParaRPr lang="en-SG" sz="1200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8DE169A-2C53-7371-B999-B4DA8AB46F53}"/>
                </a:ext>
              </a:extLst>
            </p:cNvPr>
            <p:cNvCxnSpPr/>
            <p:nvPr/>
          </p:nvCxnSpPr>
          <p:spPr>
            <a:xfrm flipV="1">
              <a:off x="7047147" y="2721420"/>
              <a:ext cx="270422" cy="57720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C1A760B-BD53-0C54-C10F-C866A90297E7}"/>
              </a:ext>
            </a:extLst>
          </p:cNvPr>
          <p:cNvSpPr txBox="1"/>
          <p:nvPr/>
        </p:nvSpPr>
        <p:spPr>
          <a:xfrm>
            <a:off x="7673973" y="956766"/>
            <a:ext cx="652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A(2, 2) 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28546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8" grpId="0"/>
      <p:bldP spid="108" grpId="0"/>
      <p:bldP spid="109" grpId="0"/>
      <p:bldP spid="1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195263-6A4E-42B9-0760-B872C59CA053}"/>
              </a:ext>
            </a:extLst>
          </p:cNvPr>
          <p:cNvSpPr txBox="1"/>
          <p:nvPr/>
        </p:nvSpPr>
        <p:spPr>
          <a:xfrm>
            <a:off x="150213" y="32300"/>
            <a:ext cx="53239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Matrix </a:t>
            </a:r>
            <a:r>
              <a:rPr lang="en-US" altLang="en-US" sz="4400">
                <a:solidFill>
                  <a:srgbClr val="00B0F0"/>
                </a:solidFill>
              </a:rPr>
              <a:t>concatenation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7AED4D-F21B-A685-22F9-10335AEF52F0}"/>
              </a:ext>
            </a:extLst>
          </p:cNvPr>
          <p:cNvSpPr txBox="1"/>
          <p:nvPr/>
        </p:nvSpPr>
        <p:spPr>
          <a:xfrm>
            <a:off x="630585" y="2884776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</a:t>
            </a:r>
            <a:r>
              <a:rPr lang="en-US" sz="2400" baseline="-25000"/>
              <a:t>1</a:t>
            </a:r>
            <a:endParaRPr lang="en-SG" sz="2400" baseline="-25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B95D30-88E1-AC28-C3B5-744BD7B56CAA}"/>
              </a:ext>
            </a:extLst>
          </p:cNvPr>
          <p:cNvSpPr txBox="1"/>
          <p:nvPr/>
        </p:nvSpPr>
        <p:spPr>
          <a:xfrm>
            <a:off x="618453" y="3345706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</a:t>
            </a:r>
            <a:r>
              <a:rPr lang="en-US" sz="2400" baseline="-25000"/>
              <a:t>2</a:t>
            </a:r>
            <a:endParaRPr lang="en-SG" sz="2400" baseline="-25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B99064-10E3-E19B-63F1-64D24FE87D97}"/>
              </a:ext>
            </a:extLst>
          </p:cNvPr>
          <p:cNvSpPr txBox="1"/>
          <p:nvPr/>
        </p:nvSpPr>
        <p:spPr>
          <a:xfrm>
            <a:off x="618453" y="3802087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</a:t>
            </a:r>
            <a:r>
              <a:rPr lang="en-US" sz="2400" baseline="-25000"/>
              <a:t>3</a:t>
            </a:r>
            <a:endParaRPr lang="en-SG" sz="2400" baseline="-25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10EA3A-27EC-9D29-9505-5B7A8A9CDF10}"/>
              </a:ext>
            </a:extLst>
          </p:cNvPr>
          <p:cNvSpPr txBox="1"/>
          <p:nvPr/>
        </p:nvSpPr>
        <p:spPr>
          <a:xfrm>
            <a:off x="618453" y="4572494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</a:t>
            </a:r>
            <a:r>
              <a:rPr lang="en-US" sz="2400" baseline="-25000"/>
              <a:t>n</a:t>
            </a:r>
            <a:endParaRPr lang="en-SG" sz="2400" baseline="-25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7F0A4C-D756-04A2-BC45-03E35689FC5E}"/>
              </a:ext>
            </a:extLst>
          </p:cNvPr>
          <p:cNvSpPr txBox="1"/>
          <p:nvPr/>
        </p:nvSpPr>
        <p:spPr>
          <a:xfrm>
            <a:off x="1315255" y="2900179"/>
            <a:ext cx="2898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= x</a:t>
            </a:r>
            <a:r>
              <a:rPr lang="en-US" sz="2400" baseline="-25000"/>
              <a:t>1</a:t>
            </a:r>
            <a:r>
              <a:rPr lang="en-SG" sz="2400" baseline="-25000"/>
              <a:t> </a:t>
            </a:r>
            <a:r>
              <a:rPr lang="en-US" sz="2400"/>
              <a:t>* 2 * 3 * 5 * 2 * 6 </a:t>
            </a:r>
            <a:endParaRPr lang="en-SG" sz="2400" baseline="-250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6F48A9-29FB-70C4-580A-DE24EA96BA49}"/>
              </a:ext>
            </a:extLst>
          </p:cNvPr>
          <p:cNvCxnSpPr>
            <a:cxnSpLocks/>
          </p:cNvCxnSpPr>
          <p:nvPr/>
        </p:nvCxnSpPr>
        <p:spPr>
          <a:xfrm>
            <a:off x="829408" y="4318752"/>
            <a:ext cx="0" cy="3456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137784-CA81-CD44-A7D6-6F9BC1E9DEBD}"/>
              </a:ext>
            </a:extLst>
          </p:cNvPr>
          <p:cNvSpPr txBox="1"/>
          <p:nvPr/>
        </p:nvSpPr>
        <p:spPr>
          <a:xfrm>
            <a:off x="1315255" y="3412536"/>
            <a:ext cx="2898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= x</a:t>
            </a:r>
            <a:r>
              <a:rPr lang="en-US" sz="2400" baseline="-25000"/>
              <a:t>2</a:t>
            </a:r>
            <a:r>
              <a:rPr lang="en-SG" sz="2400" baseline="-25000"/>
              <a:t> </a:t>
            </a:r>
            <a:r>
              <a:rPr lang="en-US" sz="2400"/>
              <a:t>* 2 * 3 * 5 * 2 * 6 </a:t>
            </a:r>
            <a:endParaRPr lang="en-SG" sz="2400" baseline="-25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0527CA-16F2-BAD0-7A19-0A27AE82782A}"/>
              </a:ext>
            </a:extLst>
          </p:cNvPr>
          <p:cNvSpPr txBox="1"/>
          <p:nvPr/>
        </p:nvSpPr>
        <p:spPr>
          <a:xfrm>
            <a:off x="1321668" y="3861013"/>
            <a:ext cx="2898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= x</a:t>
            </a:r>
            <a:r>
              <a:rPr lang="en-US" sz="2400" baseline="-25000"/>
              <a:t>3</a:t>
            </a:r>
            <a:r>
              <a:rPr lang="en-SG" sz="2400" baseline="-25000"/>
              <a:t> </a:t>
            </a:r>
            <a:r>
              <a:rPr lang="en-US" sz="2400"/>
              <a:t>* 2 * 3 * 5 * 2 * 6 </a:t>
            </a:r>
            <a:endParaRPr lang="en-SG" sz="2400" baseline="-25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EA0E3D-F408-5BD9-1F0F-4C5866A97A37}"/>
              </a:ext>
            </a:extLst>
          </p:cNvPr>
          <p:cNvSpPr txBox="1"/>
          <p:nvPr/>
        </p:nvSpPr>
        <p:spPr>
          <a:xfrm>
            <a:off x="1321668" y="4614501"/>
            <a:ext cx="2898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= x</a:t>
            </a:r>
            <a:r>
              <a:rPr lang="en-US" sz="2400" baseline="-25000"/>
              <a:t>4</a:t>
            </a:r>
            <a:r>
              <a:rPr lang="en-SG" sz="2400" baseline="-25000"/>
              <a:t> </a:t>
            </a:r>
            <a:r>
              <a:rPr lang="en-US" sz="2400"/>
              <a:t>* 2 * 3 * 5 * 2 * 6 </a:t>
            </a:r>
            <a:endParaRPr lang="en-SG" sz="2400" baseline="-2500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80F657-73A4-BC9D-1C81-811380FA24A4}"/>
              </a:ext>
            </a:extLst>
          </p:cNvPr>
          <p:cNvGrpSpPr/>
          <p:nvPr/>
        </p:nvGrpSpPr>
        <p:grpSpPr>
          <a:xfrm>
            <a:off x="2572570" y="4541875"/>
            <a:ext cx="2237279" cy="1341266"/>
            <a:chOff x="2572570" y="4541875"/>
            <a:chExt cx="2237279" cy="1341266"/>
          </a:xfrm>
        </p:grpSpPr>
        <p:pic>
          <p:nvPicPr>
            <p:cNvPr id="37" name="Graphic 36" descr="Close with solid fill">
              <a:extLst>
                <a:ext uri="{FF2B5EF4-FFF2-40B4-BE49-F238E27FC236}">
                  <a16:creationId xmlns:a16="http://schemas.microsoft.com/office/drawing/2014/main" id="{C0C89E25-E817-4C6A-16F7-761462125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71477" y="4541875"/>
              <a:ext cx="914400" cy="9144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EF2AD75-F208-CE13-004D-7E298B87733E}"/>
                </a:ext>
              </a:extLst>
            </p:cNvPr>
            <p:cNvSpPr txBox="1"/>
            <p:nvPr/>
          </p:nvSpPr>
          <p:spPr>
            <a:xfrm rot="21307342">
              <a:off x="2572570" y="5513809"/>
              <a:ext cx="2237279" cy="36933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/>
                <a:t>5 multiplications each</a:t>
              </a:r>
              <a:endParaRPr lang="en-SG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694B93C-F7AF-41D6-0008-8F13ACA314A8}"/>
              </a:ext>
            </a:extLst>
          </p:cNvPr>
          <p:cNvGrpSpPr/>
          <p:nvPr/>
        </p:nvGrpSpPr>
        <p:grpSpPr>
          <a:xfrm>
            <a:off x="6547797" y="4587333"/>
            <a:ext cx="2147511" cy="1231039"/>
            <a:chOff x="6547797" y="4587333"/>
            <a:chExt cx="2147511" cy="1231039"/>
          </a:xfrm>
        </p:grpSpPr>
        <p:pic>
          <p:nvPicPr>
            <p:cNvPr id="35" name="Graphic 34" descr="Checkmark with solid fill">
              <a:extLst>
                <a:ext uri="{FF2B5EF4-FFF2-40B4-BE49-F238E27FC236}">
                  <a16:creationId xmlns:a16="http://schemas.microsoft.com/office/drawing/2014/main" id="{F806436C-07FC-84E9-74D9-2182E0840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24946" y="4587333"/>
              <a:ext cx="914400" cy="9144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3B2889D-C168-FD10-C22A-304ED71916B7}"/>
                </a:ext>
              </a:extLst>
            </p:cNvPr>
            <p:cNvSpPr txBox="1"/>
            <p:nvPr/>
          </p:nvSpPr>
          <p:spPr>
            <a:xfrm rot="21081578">
              <a:off x="6547797" y="5449040"/>
              <a:ext cx="2147511" cy="36933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/>
                <a:t>1 multiplication each</a:t>
              </a:r>
              <a:endParaRPr lang="en-SG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527AF1A-0131-F0F0-2DE6-5BAC8B3D1BCB}"/>
              </a:ext>
            </a:extLst>
          </p:cNvPr>
          <p:cNvSpPr txBox="1"/>
          <p:nvPr/>
        </p:nvSpPr>
        <p:spPr>
          <a:xfrm>
            <a:off x="510042" y="1105306"/>
            <a:ext cx="39028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Before looking at matrices, imagine you have the following calculation for n values of Y. n can be a very large number! How to simplify it? </a:t>
            </a:r>
            <a:endParaRPr lang="en-SG" sz="200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9A16950-711E-9B53-A8CD-C223DB513506}"/>
              </a:ext>
            </a:extLst>
          </p:cNvPr>
          <p:cNvGrpSpPr/>
          <p:nvPr/>
        </p:nvGrpSpPr>
        <p:grpSpPr>
          <a:xfrm>
            <a:off x="5117107" y="1104192"/>
            <a:ext cx="3593758" cy="3907141"/>
            <a:chOff x="5117107" y="1104192"/>
            <a:chExt cx="3593758" cy="390714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CEFD0C-CD2C-4554-2F5D-51A5495D2AEF}"/>
                </a:ext>
              </a:extLst>
            </p:cNvPr>
            <p:cNvSpPr txBox="1"/>
            <p:nvPr/>
          </p:nvSpPr>
          <p:spPr>
            <a:xfrm>
              <a:off x="5254609" y="2877353"/>
              <a:ext cx="4283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y</a:t>
              </a:r>
              <a:r>
                <a:rPr lang="en-US" sz="2400" baseline="-25000"/>
                <a:t>1</a:t>
              </a:r>
              <a:endParaRPr lang="en-SG" sz="2400" baseline="-250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3943DB-8DC5-B633-E761-B73B1C051D33}"/>
                </a:ext>
              </a:extLst>
            </p:cNvPr>
            <p:cNvSpPr txBox="1"/>
            <p:nvPr/>
          </p:nvSpPr>
          <p:spPr>
            <a:xfrm>
              <a:off x="5254610" y="3322880"/>
              <a:ext cx="4283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y</a:t>
              </a:r>
              <a:r>
                <a:rPr lang="en-US" sz="2400" baseline="-25000"/>
                <a:t>2</a:t>
              </a:r>
              <a:endParaRPr lang="en-SG" sz="2400" baseline="-25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2C22DB-6543-BD28-4333-6DCCFEA4D761}"/>
                </a:ext>
              </a:extLst>
            </p:cNvPr>
            <p:cNvSpPr txBox="1"/>
            <p:nvPr/>
          </p:nvSpPr>
          <p:spPr>
            <a:xfrm>
              <a:off x="5254610" y="3779261"/>
              <a:ext cx="4283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y</a:t>
              </a:r>
              <a:r>
                <a:rPr lang="en-US" sz="2400" baseline="-25000"/>
                <a:t>3</a:t>
              </a:r>
              <a:endParaRPr lang="en-SG" sz="2400" baseline="-250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9C716D-B8C6-9413-2D05-8D0C33324FC2}"/>
                </a:ext>
              </a:extLst>
            </p:cNvPr>
            <p:cNvSpPr txBox="1"/>
            <p:nvPr/>
          </p:nvSpPr>
          <p:spPr>
            <a:xfrm>
              <a:off x="5254610" y="4549668"/>
              <a:ext cx="431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y</a:t>
              </a:r>
              <a:r>
                <a:rPr lang="en-US" sz="2400" baseline="-25000"/>
                <a:t>n</a:t>
              </a:r>
              <a:endParaRPr lang="en-SG" sz="2400" baseline="-2500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8654802-A4A6-55EC-3E7D-0171B0C8688C}"/>
                </a:ext>
              </a:extLst>
            </p:cNvPr>
            <p:cNvCxnSpPr>
              <a:cxnSpLocks/>
            </p:cNvCxnSpPr>
            <p:nvPr/>
          </p:nvCxnSpPr>
          <p:spPr>
            <a:xfrm>
              <a:off x="5465565" y="4295926"/>
              <a:ext cx="0" cy="3456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9B792B-175E-1719-3C00-97C5D597C187}"/>
                </a:ext>
              </a:extLst>
            </p:cNvPr>
            <p:cNvSpPr txBox="1"/>
            <p:nvPr/>
          </p:nvSpPr>
          <p:spPr>
            <a:xfrm>
              <a:off x="5192734" y="2282377"/>
              <a:ext cx="2954654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/>
                <a:t>2 * 3 * 5 * 2 * 6 = </a:t>
              </a:r>
              <a:r>
                <a:rPr lang="en-SG" sz="2400" b="0" i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360</a:t>
              </a:r>
              <a:r>
                <a:rPr lang="en-US" sz="2400"/>
                <a:t> </a:t>
              </a:r>
              <a:endParaRPr lang="en-SG" sz="2400" baseline="-250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29BCF7C-D7F3-0EFA-DD76-1ED44C8D9799}"/>
                </a:ext>
              </a:extLst>
            </p:cNvPr>
            <p:cNvSpPr txBox="1"/>
            <p:nvPr/>
          </p:nvSpPr>
          <p:spPr>
            <a:xfrm>
              <a:off x="5876689" y="2886908"/>
              <a:ext cx="1448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= x</a:t>
              </a:r>
              <a:r>
                <a:rPr lang="en-US" sz="2400" baseline="-25000"/>
                <a:t>1</a:t>
              </a:r>
              <a:r>
                <a:rPr lang="en-SG" sz="2400" baseline="-25000"/>
                <a:t> </a:t>
              </a:r>
              <a:r>
                <a:rPr lang="en-US" sz="2400"/>
                <a:t>* 360</a:t>
              </a:r>
              <a:endParaRPr lang="en-SG" sz="2400" baseline="-250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D513AC-4722-E5DD-3762-CED8DC3F9C66}"/>
                </a:ext>
              </a:extLst>
            </p:cNvPr>
            <p:cNvSpPr txBox="1"/>
            <p:nvPr/>
          </p:nvSpPr>
          <p:spPr>
            <a:xfrm>
              <a:off x="5876690" y="3377612"/>
              <a:ext cx="1448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= x</a:t>
              </a:r>
              <a:r>
                <a:rPr lang="en-US" sz="2400" baseline="-25000"/>
                <a:t>2</a:t>
              </a:r>
              <a:r>
                <a:rPr lang="en-SG" sz="2400" baseline="-25000"/>
                <a:t> </a:t>
              </a:r>
              <a:r>
                <a:rPr lang="en-US" sz="2400"/>
                <a:t>* 360</a:t>
              </a:r>
              <a:endParaRPr lang="en-SG" sz="2400" baseline="-250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53DAE56-9B3C-F292-BE0E-F1D72DC17BA6}"/>
                </a:ext>
              </a:extLst>
            </p:cNvPr>
            <p:cNvSpPr txBox="1"/>
            <p:nvPr/>
          </p:nvSpPr>
          <p:spPr>
            <a:xfrm>
              <a:off x="5876690" y="3793770"/>
              <a:ext cx="1448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= x</a:t>
              </a:r>
              <a:r>
                <a:rPr lang="en-US" sz="2400" baseline="-25000"/>
                <a:t>3</a:t>
              </a:r>
              <a:r>
                <a:rPr lang="en-SG" sz="2400" baseline="-25000"/>
                <a:t> </a:t>
              </a:r>
              <a:r>
                <a:rPr lang="en-US" sz="2400"/>
                <a:t>* 360</a:t>
              </a:r>
              <a:endParaRPr lang="en-SG" sz="2400" baseline="-250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3B97CF-78D0-46C5-4164-0E573E1D590E}"/>
                </a:ext>
              </a:extLst>
            </p:cNvPr>
            <p:cNvSpPr txBox="1"/>
            <p:nvPr/>
          </p:nvSpPr>
          <p:spPr>
            <a:xfrm>
              <a:off x="5887475" y="4549667"/>
              <a:ext cx="1448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= x</a:t>
              </a:r>
              <a:r>
                <a:rPr lang="en-US" sz="2400" baseline="-25000"/>
                <a:t>4</a:t>
              </a:r>
              <a:r>
                <a:rPr lang="en-SG" sz="2400" baseline="-25000"/>
                <a:t> </a:t>
              </a:r>
              <a:r>
                <a:rPr lang="en-US" sz="2400"/>
                <a:t>* 360</a:t>
              </a:r>
              <a:endParaRPr lang="en-SG" sz="2400" baseline="-250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0A85588-AC15-0BE6-4F8C-B050FC85F651}"/>
                </a:ext>
              </a:extLst>
            </p:cNvPr>
            <p:cNvSpPr txBox="1"/>
            <p:nvPr/>
          </p:nvSpPr>
          <p:spPr>
            <a:xfrm>
              <a:off x="5117107" y="1104192"/>
              <a:ext cx="359375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Simplified, by combining all the separate multiplications into a single multiplication.</a:t>
              </a:r>
              <a:endParaRPr lang="en-SG" sz="200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730FC24-7409-C717-D1E5-1357092F6A12}"/>
              </a:ext>
            </a:extLst>
          </p:cNvPr>
          <p:cNvSpPr txBox="1"/>
          <p:nvPr/>
        </p:nvSpPr>
        <p:spPr>
          <a:xfrm>
            <a:off x="4029527" y="6332694"/>
            <a:ext cx="5005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Can we do the same for matrix multiplication?</a:t>
            </a:r>
            <a:endParaRPr lang="en-SG" sz="2000"/>
          </a:p>
        </p:txBody>
      </p:sp>
    </p:spTree>
    <p:extLst>
      <p:ext uri="{BB962C8B-B14F-4D97-AF65-F5344CB8AC3E}">
        <p14:creationId xmlns:p14="http://schemas.microsoft.com/office/powerpoint/2010/main" val="180959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30AC41F4-6FE4-470A-683A-7CDD0516554B}"/>
              </a:ext>
            </a:extLst>
          </p:cNvPr>
          <p:cNvSpPr txBox="1"/>
          <p:nvPr/>
        </p:nvSpPr>
        <p:spPr>
          <a:xfrm>
            <a:off x="150213" y="32300"/>
            <a:ext cx="53239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Matrix </a:t>
            </a:r>
            <a:r>
              <a:rPr lang="en-US" altLang="en-US" sz="4400">
                <a:solidFill>
                  <a:srgbClr val="00B0F0"/>
                </a:solidFill>
              </a:rPr>
              <a:t>concatenation</a:t>
            </a:r>
            <a:endParaRPr lang="en-SG" sz="4400">
              <a:solidFill>
                <a:srgbClr val="00B0F0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B54E552-7B2F-A426-C96E-EA21FBA81278}"/>
              </a:ext>
            </a:extLst>
          </p:cNvPr>
          <p:cNvGrpSpPr/>
          <p:nvPr/>
        </p:nvGrpSpPr>
        <p:grpSpPr>
          <a:xfrm>
            <a:off x="180567" y="1688383"/>
            <a:ext cx="8707121" cy="608141"/>
            <a:chOff x="180567" y="1230878"/>
            <a:chExt cx="8707121" cy="60814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EF9F090-1022-0770-53A8-C2AB31B7B910}"/>
                </a:ext>
              </a:extLst>
            </p:cNvPr>
            <p:cNvSpPr/>
            <p:nvPr/>
          </p:nvSpPr>
          <p:spPr>
            <a:xfrm>
              <a:off x="194109" y="1257758"/>
              <a:ext cx="8693579" cy="5812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4F469CF-FBCD-AF19-186B-A478663379B6}"/>
                </a:ext>
              </a:extLst>
            </p:cNvPr>
            <p:cNvSpPr txBox="1"/>
            <p:nvPr/>
          </p:nvSpPr>
          <p:spPr>
            <a:xfrm>
              <a:off x="180567" y="1230878"/>
              <a:ext cx="820482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i="0">
                  <a:solidFill>
                    <a:srgbClr val="24292E"/>
                  </a:solidFill>
                  <a:effectLst/>
                  <a:latin typeface="-apple-system"/>
                </a:rPr>
                <a:t>Transformation of a point (or vector) from one space to another involves a simple matrix–vector multiplication operation. </a:t>
              </a:r>
              <a:endParaRPr lang="en-SG" sz="160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9C33BED-0FE0-2182-1704-11404D77AD13}"/>
              </a:ext>
            </a:extLst>
          </p:cNvPr>
          <p:cNvGrpSpPr/>
          <p:nvPr/>
        </p:nvGrpSpPr>
        <p:grpSpPr>
          <a:xfrm>
            <a:off x="173793" y="6166911"/>
            <a:ext cx="8776099" cy="354940"/>
            <a:chOff x="173793" y="5928869"/>
            <a:chExt cx="8776099" cy="35494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78EC689-90BA-F341-3EFF-29B88F72795A}"/>
                </a:ext>
              </a:extLst>
            </p:cNvPr>
            <p:cNvSpPr/>
            <p:nvPr/>
          </p:nvSpPr>
          <p:spPr>
            <a:xfrm>
              <a:off x="194108" y="5956345"/>
              <a:ext cx="8693579" cy="32746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9AB905-9F78-D314-1062-D09D419B99F6}"/>
                </a:ext>
              </a:extLst>
            </p:cNvPr>
            <p:cNvSpPr txBox="1"/>
            <p:nvPr/>
          </p:nvSpPr>
          <p:spPr>
            <a:xfrm>
              <a:off x="173793" y="5928869"/>
              <a:ext cx="877609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i="0">
                  <a:solidFill>
                    <a:srgbClr val="24292E"/>
                  </a:solidFill>
                  <a:effectLst/>
                  <a:latin typeface="-apple-system"/>
                </a:rPr>
                <a:t>Forming products of transformation matrices is referred to as </a:t>
              </a:r>
              <a:r>
                <a:rPr lang="en-US" sz="1600" b="0" i="1">
                  <a:solidFill>
                    <a:srgbClr val="FF0000"/>
                  </a:solidFill>
                  <a:effectLst/>
                  <a:latin typeface="-apple-system"/>
                </a:rPr>
                <a:t>concatenation</a:t>
              </a:r>
              <a:r>
                <a:rPr lang="en-US" sz="1600" b="0" i="0">
                  <a:solidFill>
                    <a:srgbClr val="24292E"/>
                  </a:solidFill>
                  <a:effectLst/>
                  <a:latin typeface="-apple-system"/>
                </a:rPr>
                <a:t> or </a:t>
              </a:r>
              <a:r>
                <a:rPr lang="en-US" sz="1600" b="0" i="1">
                  <a:solidFill>
                    <a:srgbClr val="FF0000"/>
                  </a:solidFill>
                  <a:effectLst/>
                  <a:latin typeface="-apple-system"/>
                </a:rPr>
                <a:t>composition</a:t>
              </a:r>
              <a:r>
                <a:rPr lang="en-US" sz="1600" b="0" i="0">
                  <a:solidFill>
                    <a:srgbClr val="24292E"/>
                  </a:solidFill>
                  <a:effectLst/>
                  <a:latin typeface="-apple-system"/>
                </a:rPr>
                <a:t> of matrices.</a:t>
              </a:r>
              <a:endParaRPr lang="en-SG" sz="160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03FE279-1F2A-70EA-F673-EEF5014537DA}"/>
              </a:ext>
            </a:extLst>
          </p:cNvPr>
          <p:cNvGrpSpPr/>
          <p:nvPr/>
        </p:nvGrpSpPr>
        <p:grpSpPr>
          <a:xfrm>
            <a:off x="187339" y="2376029"/>
            <a:ext cx="8700348" cy="1388936"/>
            <a:chOff x="187340" y="2189658"/>
            <a:chExt cx="8700348" cy="138893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41F1918-30EE-9D35-6032-2F7332077EAD}"/>
                </a:ext>
              </a:extLst>
            </p:cNvPr>
            <p:cNvSpPr/>
            <p:nvPr/>
          </p:nvSpPr>
          <p:spPr>
            <a:xfrm>
              <a:off x="194109" y="2189658"/>
              <a:ext cx="8693579" cy="138893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CDE70B-8BFB-4518-0A48-32394DB0D622}"/>
                </a:ext>
              </a:extLst>
            </p:cNvPr>
            <p:cNvSpPr txBox="1"/>
            <p:nvPr/>
          </p:nvSpPr>
          <p:spPr>
            <a:xfrm>
              <a:off x="187340" y="2476134"/>
              <a:ext cx="506078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i="0">
                  <a:solidFill>
                    <a:srgbClr val="24292E"/>
                  </a:solidFill>
                  <a:effectLst/>
                  <a:latin typeface="-apple-system"/>
                </a:rPr>
                <a:t>Multiplying a point by a sequence of matrices can apply a sequence of transformations. Here, we apply scaling first,</a:t>
              </a:r>
            </a:p>
            <a:p>
              <a:r>
                <a:rPr lang="en-US" sz="1600">
                  <a:solidFill>
                    <a:srgbClr val="24292E"/>
                  </a:solidFill>
                  <a:latin typeface="-apple-system"/>
                </a:rPr>
                <a:t>And then rotation.</a:t>
              </a:r>
              <a:endParaRPr lang="en-SG" sz="1600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68292B0-60CD-C22E-96E7-0B0FB51D6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3813" y="2236288"/>
              <a:ext cx="2018454" cy="603693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9F4302F8-73CC-0FEF-A1CF-674DEFD46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3813" y="2914343"/>
              <a:ext cx="2626755" cy="617518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02F2D12-2C3C-5EE8-21FF-83EB7AF0F322}"/>
              </a:ext>
            </a:extLst>
          </p:cNvPr>
          <p:cNvGrpSpPr/>
          <p:nvPr/>
        </p:nvGrpSpPr>
        <p:grpSpPr>
          <a:xfrm>
            <a:off x="187341" y="5312911"/>
            <a:ext cx="8700350" cy="767515"/>
            <a:chOff x="187341" y="5131009"/>
            <a:chExt cx="8700350" cy="767515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F3201C2-4445-1BD6-E869-4B91719C1479}"/>
                </a:ext>
              </a:extLst>
            </p:cNvPr>
            <p:cNvSpPr/>
            <p:nvPr/>
          </p:nvSpPr>
          <p:spPr>
            <a:xfrm>
              <a:off x="194112" y="5131009"/>
              <a:ext cx="8693579" cy="76751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9CD47A-D4F1-CE50-C3EF-BEE4DCF15785}"/>
                </a:ext>
              </a:extLst>
            </p:cNvPr>
            <p:cNvSpPr txBox="1"/>
            <p:nvPr/>
          </p:nvSpPr>
          <p:spPr>
            <a:xfrm>
              <a:off x="187341" y="5194455"/>
              <a:ext cx="514318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i="0">
                  <a:solidFill>
                    <a:srgbClr val="24292E"/>
                  </a:solidFill>
                  <a:effectLst/>
                  <a:latin typeface="-apple-system"/>
                </a:rPr>
                <a:t>This matrix can then be used to transform points directly from the source to the destination coordinate space. </a:t>
              </a:r>
              <a:endParaRPr lang="en-SG" sz="160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2BCF1E7C-4DE1-2D0A-A47E-2171EEF5D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3926" y="5224903"/>
              <a:ext cx="1423978" cy="654384"/>
            </a:xfrm>
            <a:prstGeom prst="rect">
              <a:avLst/>
            </a:prstGeom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C3731DB-F4CC-0174-6823-DEEF45B7FECD}"/>
              </a:ext>
            </a:extLst>
          </p:cNvPr>
          <p:cNvSpPr txBox="1"/>
          <p:nvPr/>
        </p:nvSpPr>
        <p:spPr>
          <a:xfrm>
            <a:off x="0" y="6666176"/>
            <a:ext cx="461941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>
                <a:solidFill>
                  <a:schemeClr val="bg1">
                    <a:lumMod val="75000"/>
                  </a:schemeClr>
                </a:solidFill>
              </a:rPr>
              <a:t>https://www.brainvoyager.com/bv/doc/UsersGuide/CoordsAndTransforms/SpatialTransformationMatrices.html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460707F-19F0-67D0-2952-49B7FB5E6A55}"/>
              </a:ext>
            </a:extLst>
          </p:cNvPr>
          <p:cNvGrpSpPr/>
          <p:nvPr/>
        </p:nvGrpSpPr>
        <p:grpSpPr>
          <a:xfrm>
            <a:off x="5577775" y="2424182"/>
            <a:ext cx="2531119" cy="1305750"/>
            <a:chOff x="5577775" y="1749192"/>
            <a:chExt cx="2531119" cy="1305750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EEE72BB-FA54-B29E-4C1F-C96771EDA8C4}"/>
                </a:ext>
              </a:extLst>
            </p:cNvPr>
            <p:cNvSpPr/>
            <p:nvPr/>
          </p:nvSpPr>
          <p:spPr>
            <a:xfrm>
              <a:off x="5797973" y="2309707"/>
              <a:ext cx="2039986" cy="169333"/>
            </a:xfrm>
            <a:custGeom>
              <a:avLst/>
              <a:gdLst>
                <a:gd name="connsiteX0" fmla="*/ 0 w 2275840"/>
                <a:gd name="connsiteY0" fmla="*/ 0 h 169333"/>
                <a:gd name="connsiteX1" fmla="*/ 399627 w 2275840"/>
                <a:gd name="connsiteY1" fmla="*/ 101600 h 169333"/>
                <a:gd name="connsiteX2" fmla="*/ 1882987 w 2275840"/>
                <a:gd name="connsiteY2" fmla="*/ 101600 h 169333"/>
                <a:gd name="connsiteX3" fmla="*/ 2275840 w 2275840"/>
                <a:gd name="connsiteY3" fmla="*/ 169333 h 169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5840" h="169333">
                  <a:moveTo>
                    <a:pt x="0" y="0"/>
                  </a:moveTo>
                  <a:cubicBezTo>
                    <a:pt x="42898" y="42333"/>
                    <a:pt x="85796" y="84667"/>
                    <a:pt x="399627" y="101600"/>
                  </a:cubicBezTo>
                  <a:cubicBezTo>
                    <a:pt x="713458" y="118533"/>
                    <a:pt x="1570285" y="90311"/>
                    <a:pt x="1882987" y="101600"/>
                  </a:cubicBezTo>
                  <a:cubicBezTo>
                    <a:pt x="2195689" y="112889"/>
                    <a:pt x="2235764" y="141111"/>
                    <a:pt x="2275840" y="169333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70C0490-B4D3-90E4-76E3-9E81727D6399}"/>
                </a:ext>
              </a:extLst>
            </p:cNvPr>
            <p:cNvSpPr/>
            <p:nvPr/>
          </p:nvSpPr>
          <p:spPr>
            <a:xfrm>
              <a:off x="5577775" y="1749192"/>
              <a:ext cx="450491" cy="59539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1A9268E-64F8-5298-F33C-EC4E82A114E7}"/>
                </a:ext>
              </a:extLst>
            </p:cNvPr>
            <p:cNvSpPr/>
            <p:nvPr/>
          </p:nvSpPr>
          <p:spPr>
            <a:xfrm>
              <a:off x="7686308" y="2459545"/>
              <a:ext cx="422586" cy="59539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FD123528-292B-5A76-02A3-6CD3B0DFC850}"/>
              </a:ext>
            </a:extLst>
          </p:cNvPr>
          <p:cNvSpPr txBox="1"/>
          <p:nvPr/>
        </p:nvSpPr>
        <p:spPr>
          <a:xfrm>
            <a:off x="1599004" y="770137"/>
            <a:ext cx="6153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/>
              <a:t>When transformations are concatenated into a single matrix, this saves a lot of processing time!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D6C8CA-A529-AE6D-ED3B-655F967C0A49}"/>
              </a:ext>
            </a:extLst>
          </p:cNvPr>
          <p:cNvGrpSpPr/>
          <p:nvPr/>
        </p:nvGrpSpPr>
        <p:grpSpPr>
          <a:xfrm>
            <a:off x="187338" y="3840909"/>
            <a:ext cx="8757834" cy="1392497"/>
            <a:chOff x="187338" y="3840909"/>
            <a:chExt cx="8757834" cy="139249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DE37C83-6A15-B014-A902-777DB613584F}"/>
                </a:ext>
              </a:extLst>
            </p:cNvPr>
            <p:cNvGrpSpPr/>
            <p:nvPr/>
          </p:nvGrpSpPr>
          <p:grpSpPr>
            <a:xfrm>
              <a:off x="187338" y="3840909"/>
              <a:ext cx="8757834" cy="1392497"/>
              <a:chOff x="187338" y="3840909"/>
              <a:chExt cx="8757834" cy="1392497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7A895FC4-EA69-6722-1241-593F066CCF0D}"/>
                  </a:ext>
                </a:extLst>
              </p:cNvPr>
              <p:cNvGrpSpPr/>
              <p:nvPr/>
            </p:nvGrpSpPr>
            <p:grpSpPr>
              <a:xfrm>
                <a:off x="187338" y="3844470"/>
                <a:ext cx="8700350" cy="1388936"/>
                <a:chOff x="187338" y="3646007"/>
                <a:chExt cx="8700350" cy="1388936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62537043-DECE-0B64-6E99-97808C4E6765}"/>
                    </a:ext>
                  </a:extLst>
                </p:cNvPr>
                <p:cNvSpPr/>
                <p:nvPr/>
              </p:nvSpPr>
              <p:spPr>
                <a:xfrm>
                  <a:off x="194109" y="3646007"/>
                  <a:ext cx="8693579" cy="1388936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B96A058-D274-5C2E-6048-7236C028259E}"/>
                    </a:ext>
                  </a:extLst>
                </p:cNvPr>
                <p:cNvSpPr txBox="1"/>
                <p:nvPr/>
              </p:nvSpPr>
              <p:spPr>
                <a:xfrm>
                  <a:off x="187338" y="3661020"/>
                  <a:ext cx="5011071" cy="1323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b="0" i="0">
                      <a:solidFill>
                        <a:srgbClr val="24292E"/>
                      </a:solidFill>
                      <a:effectLst/>
                      <a:latin typeface="-apple-system"/>
                    </a:rPr>
                    <a:t>It is not necessary to store the intermediate points after each matrix–vector multiplication. It is possible and generally preferable to first multiply all of the matrices together to produce a single matrix representing the entire transformation sequence. </a:t>
                  </a:r>
                  <a:endParaRPr lang="en-SG" sz="1600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DA2C370-13CF-535B-C42E-486AF4D990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8105"/>
              <a:stretch/>
            </p:blipFill>
            <p:spPr>
              <a:xfrm>
                <a:off x="6052901" y="4354326"/>
                <a:ext cx="1633407" cy="658994"/>
              </a:xfrm>
              <a:prstGeom prst="rect">
                <a:avLst/>
              </a:prstGeom>
            </p:spPr>
          </p:pic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5074468-2028-2125-3EF0-0BD5D76AB564}"/>
                  </a:ext>
                </a:extLst>
              </p:cNvPr>
              <p:cNvGrpSpPr/>
              <p:nvPr/>
            </p:nvGrpSpPr>
            <p:grpSpPr>
              <a:xfrm>
                <a:off x="5140925" y="3840909"/>
                <a:ext cx="3804247" cy="430887"/>
                <a:chOff x="3447657" y="1297737"/>
                <a:chExt cx="3804247" cy="430887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E6A3FE6-1891-B649-2CE3-3A4D517319D0}"/>
                    </a:ext>
                  </a:extLst>
                </p:cNvPr>
                <p:cNvSpPr txBox="1"/>
                <p:nvPr/>
              </p:nvSpPr>
              <p:spPr>
                <a:xfrm>
                  <a:off x="3447657" y="1297737"/>
                  <a:ext cx="3804247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 sz="1100" b="1">
                      <a:solidFill>
                        <a:srgbClr val="FF0000"/>
                      </a:solidFill>
                    </a:rPr>
                    <a:t>Multiply from first to last transformation in right-to-left order</a:t>
                  </a:r>
                </a:p>
                <a:p>
                  <a:r>
                    <a:rPr lang="en-SG" sz="1100" b="1">
                      <a:solidFill>
                        <a:srgbClr val="FF0000"/>
                      </a:solidFill>
                    </a:rPr>
                    <a:t>(see next slide)</a:t>
                  </a:r>
                </a:p>
              </p:txBody>
            </p: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407FC601-C0AE-C21B-659F-6F65B74C17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53921" y="1726813"/>
                  <a:ext cx="1226212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508C800-BEB8-C976-54A6-77952E2D9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79277"/>
            <a:stretch/>
          </p:blipFill>
          <p:spPr>
            <a:xfrm>
              <a:off x="5370306" y="4341745"/>
              <a:ext cx="652257" cy="658994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E053E45-9C32-ADC6-1FE3-1B3729B7F4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771" r="51270"/>
            <a:stretch/>
          </p:blipFill>
          <p:spPr>
            <a:xfrm>
              <a:off x="7648957" y="4377641"/>
              <a:ext cx="848889" cy="635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620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955F69-B39C-EDBD-DB01-68787FA1DBBF}"/>
              </a:ext>
            </a:extLst>
          </p:cNvPr>
          <p:cNvSpPr txBox="1"/>
          <p:nvPr/>
        </p:nvSpPr>
        <p:spPr>
          <a:xfrm>
            <a:off x="418917" y="163738"/>
            <a:ext cx="49036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/>
              <a:t>In games, objects can </a:t>
            </a:r>
            <a:r>
              <a:rPr lang="en-US" altLang="en-US" sz="2800" b="1"/>
              <a:t>move</a:t>
            </a:r>
            <a:endParaRPr lang="en-SG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8364ED-D6E2-B4E4-A571-5AF8F76CC031}"/>
              </a:ext>
            </a:extLst>
          </p:cNvPr>
          <p:cNvSpPr txBox="1"/>
          <p:nvPr/>
        </p:nvSpPr>
        <p:spPr>
          <a:xfrm>
            <a:off x="418917" y="648589"/>
            <a:ext cx="381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/>
              <a:t>But how is this done?</a:t>
            </a:r>
            <a:endParaRPr lang="en-SG" sz="2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8515E-CD97-2BA0-D295-2D0D25140F7E}"/>
              </a:ext>
            </a:extLst>
          </p:cNvPr>
          <p:cNvSpPr txBox="1"/>
          <p:nvPr/>
        </p:nvSpPr>
        <p:spPr>
          <a:xfrm>
            <a:off x="1057835" y="1189568"/>
            <a:ext cx="70283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7200" b="0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Transformations</a:t>
            </a:r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E1C16-D553-2C74-0FFC-02BD0C66DD53}"/>
              </a:ext>
            </a:extLst>
          </p:cNvPr>
          <p:cNvSpPr txBox="1"/>
          <p:nvPr/>
        </p:nvSpPr>
        <p:spPr>
          <a:xfrm>
            <a:off x="418917" y="2221072"/>
            <a:ext cx="8095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>
                <a:solidFill>
                  <a:srgbClr val="00B0F0"/>
                </a:solidFill>
              </a:rPr>
              <a:t>A transformation is a change from one physical state to another.</a:t>
            </a:r>
            <a:endParaRPr lang="en-SG" sz="2400">
              <a:solidFill>
                <a:srgbClr val="00B0F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5E2BD1-5094-EBB2-1774-8EB816DE14B4}"/>
              </a:ext>
            </a:extLst>
          </p:cNvPr>
          <p:cNvSpPr txBox="1"/>
          <p:nvPr/>
        </p:nvSpPr>
        <p:spPr>
          <a:xfrm>
            <a:off x="11023" y="6627168"/>
            <a:ext cx="254391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900">
                <a:solidFill>
                  <a:schemeClr val="bg1">
                    <a:lumMod val="75000"/>
                  </a:schemeClr>
                </a:solidFill>
              </a:rPr>
              <a:t>https://www.youtube.com/watch?v=Do_vEjd6gF0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C16BE8-C2F0-EDC5-913B-7A9C30B1E867}"/>
              </a:ext>
            </a:extLst>
          </p:cNvPr>
          <p:cNvSpPr txBox="1"/>
          <p:nvPr/>
        </p:nvSpPr>
        <p:spPr>
          <a:xfrm rot="21166503">
            <a:off x="6488550" y="5499045"/>
            <a:ext cx="2151137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</a:rPr>
              <a:t>We’ll only explore 2D transformations for now</a:t>
            </a:r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C8BD1BA4-4B89-EFB9-BA0A-03BAF82E7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966" y="2824217"/>
            <a:ext cx="4837031" cy="240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298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30AC41F4-6FE4-470A-683A-7CDD0516554B}"/>
              </a:ext>
            </a:extLst>
          </p:cNvPr>
          <p:cNvSpPr txBox="1"/>
          <p:nvPr/>
        </p:nvSpPr>
        <p:spPr>
          <a:xfrm>
            <a:off x="150213" y="32300"/>
            <a:ext cx="78104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In-place transformations</a:t>
            </a:r>
            <a:endParaRPr lang="en-SG" sz="440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9D25C5A-F4C4-7C9C-7F57-96EC9F510646}"/>
                  </a:ext>
                </a:extLst>
              </p:cNvPr>
              <p:cNvSpPr txBox="1"/>
              <p:nvPr/>
            </p:nvSpPr>
            <p:spPr>
              <a:xfrm>
                <a:off x="5493155" y="1682780"/>
                <a:ext cx="785856" cy="1029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4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40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9D25C5A-F4C4-7C9C-7F57-96EC9F510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155" y="1682780"/>
                <a:ext cx="785856" cy="10294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5836772-08A4-2069-8CAA-832599EB0039}"/>
                  </a:ext>
                </a:extLst>
              </p:cNvPr>
              <p:cNvSpPr txBox="1"/>
              <p:nvPr/>
            </p:nvSpPr>
            <p:spPr>
              <a:xfrm>
                <a:off x="2566930" y="1710545"/>
                <a:ext cx="784125" cy="10016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3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3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SG" sz="3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3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SG" sz="3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34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5836772-08A4-2069-8CAA-832599EB0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930" y="1710545"/>
                <a:ext cx="784125" cy="10016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0935E1C-6EBA-7DA1-2F29-45E8B0E62D92}"/>
              </a:ext>
            </a:extLst>
          </p:cNvPr>
          <p:cNvSpPr txBox="1"/>
          <p:nvPr/>
        </p:nvSpPr>
        <p:spPr>
          <a:xfrm>
            <a:off x="3811786" y="1713807"/>
            <a:ext cx="16785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6000"/>
              <a:t>-TST</a:t>
            </a:r>
            <a:endParaRPr lang="en-SG" sz="6000">
              <a:solidFill>
                <a:srgbClr val="FF000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EB1B305-C513-AC62-F358-4B55786F6BAE}"/>
              </a:ext>
            </a:extLst>
          </p:cNvPr>
          <p:cNvGrpSpPr/>
          <p:nvPr/>
        </p:nvGrpSpPr>
        <p:grpSpPr>
          <a:xfrm>
            <a:off x="1915082" y="3357168"/>
            <a:ext cx="5643957" cy="946696"/>
            <a:chOff x="165767" y="5926367"/>
            <a:chExt cx="5643957" cy="94669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7138E66-B837-4E55-F005-661BF7246B0E}"/>
                </a:ext>
              </a:extLst>
            </p:cNvPr>
            <p:cNvSpPr/>
            <p:nvPr/>
          </p:nvSpPr>
          <p:spPr>
            <a:xfrm>
              <a:off x="194109" y="5949733"/>
              <a:ext cx="5544914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8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9B165E-57EF-F69D-79F3-F5555FFD0150}"/>
                </a:ext>
              </a:extLst>
            </p:cNvPr>
            <p:cNvSpPr txBox="1"/>
            <p:nvPr/>
          </p:nvSpPr>
          <p:spPr>
            <a:xfrm>
              <a:off x="165767" y="5926367"/>
              <a:ext cx="564395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>
                  <a:solidFill>
                    <a:srgbClr val="24292E"/>
                  </a:solidFill>
                  <a:effectLst/>
                  <a:latin typeface="-apple-system"/>
                </a:rPr>
                <a:t>The "right-to-left" order of transformation matrices holds for column-matrix representations. In this representation, points such as </a:t>
              </a:r>
              <a:r>
                <a:rPr lang="en-US" b="1" i="0">
                  <a:solidFill>
                    <a:srgbClr val="24292E"/>
                  </a:solidFill>
                  <a:effectLst/>
                  <a:latin typeface="-apple-system"/>
                </a:rPr>
                <a:t>A</a:t>
              </a:r>
              <a:r>
                <a:rPr lang="en-US" b="0" i="0">
                  <a:solidFill>
                    <a:srgbClr val="24292E"/>
                  </a:solidFill>
                  <a:effectLst/>
                  <a:latin typeface="-apple-system"/>
                </a:rPr>
                <a:t> and </a:t>
              </a:r>
              <a:r>
                <a:rPr lang="en-US" b="1" i="0">
                  <a:solidFill>
                    <a:srgbClr val="24292E"/>
                  </a:solidFill>
                  <a:effectLst/>
                  <a:latin typeface="-apple-system"/>
                </a:rPr>
                <a:t>B</a:t>
              </a:r>
              <a:r>
                <a:rPr lang="en-US" b="0" i="0">
                  <a:solidFill>
                    <a:srgbClr val="24292E"/>
                  </a:solidFill>
                  <a:effectLst/>
                  <a:latin typeface="-apple-system"/>
                </a:rPr>
                <a:t> are represented as column vectors.</a:t>
              </a:r>
              <a:endParaRPr lang="en-SG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A1945612-23B4-C5DA-B260-6BE2082EFD5A}"/>
              </a:ext>
            </a:extLst>
          </p:cNvPr>
          <p:cNvSpPr txBox="1"/>
          <p:nvPr/>
        </p:nvSpPr>
        <p:spPr>
          <a:xfrm>
            <a:off x="150213" y="711354"/>
            <a:ext cx="33296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/>
              <a:t>Matrix concatenation</a:t>
            </a:r>
            <a:endParaRPr lang="en-SG" sz="280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3F94244-5371-128B-3277-F7029C1B4445}"/>
              </a:ext>
            </a:extLst>
          </p:cNvPr>
          <p:cNvGrpSpPr/>
          <p:nvPr/>
        </p:nvGrpSpPr>
        <p:grpSpPr>
          <a:xfrm>
            <a:off x="5533815" y="1710545"/>
            <a:ext cx="2082431" cy="1025050"/>
            <a:chOff x="6563361" y="4730753"/>
            <a:chExt cx="2082431" cy="102505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F6A7861-107A-78F2-50B1-F4A30FA0F192}"/>
                </a:ext>
              </a:extLst>
            </p:cNvPr>
            <p:cNvSpPr/>
            <p:nvPr/>
          </p:nvSpPr>
          <p:spPr>
            <a:xfrm>
              <a:off x="6563361" y="4730753"/>
              <a:ext cx="704426" cy="102505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1960814-F2DF-E387-2C3A-28885F107B4E}"/>
                </a:ext>
              </a:extLst>
            </p:cNvPr>
            <p:cNvSpPr txBox="1"/>
            <p:nvPr/>
          </p:nvSpPr>
          <p:spPr>
            <a:xfrm>
              <a:off x="7267786" y="4903292"/>
              <a:ext cx="13780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>
                  <a:solidFill>
                    <a:srgbClr val="FF0000"/>
                  </a:solidFill>
                </a:rPr>
                <a:t>column vector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E175ABC-CE8E-7057-D2BF-FBB7ACC2F451}"/>
              </a:ext>
            </a:extLst>
          </p:cNvPr>
          <p:cNvGrpSpPr/>
          <p:nvPr/>
        </p:nvGrpSpPr>
        <p:grpSpPr>
          <a:xfrm>
            <a:off x="4297450" y="1194293"/>
            <a:ext cx="2385846" cy="402047"/>
            <a:chOff x="4283904" y="1248480"/>
            <a:chExt cx="2385846" cy="402047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4098C3A-D588-B3C0-CBBC-4142E8F9EC7D}"/>
                </a:ext>
              </a:extLst>
            </p:cNvPr>
            <p:cNvCxnSpPr/>
            <p:nvPr/>
          </p:nvCxnSpPr>
          <p:spPr>
            <a:xfrm flipH="1">
              <a:off x="4903894" y="1650527"/>
              <a:ext cx="941493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336FEC-113D-9AF2-742F-3FB1A245EB6A}"/>
                </a:ext>
              </a:extLst>
            </p:cNvPr>
            <p:cNvSpPr txBox="1"/>
            <p:nvPr/>
          </p:nvSpPr>
          <p:spPr>
            <a:xfrm>
              <a:off x="4283904" y="1248480"/>
              <a:ext cx="23858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>
                  <a:solidFill>
                    <a:srgbClr val="FF0000"/>
                  </a:solidFill>
                </a:rPr>
                <a:t>Right-to-left multiplication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F974841-088C-A82B-F668-8C363D074C90}"/>
              </a:ext>
            </a:extLst>
          </p:cNvPr>
          <p:cNvSpPr txBox="1"/>
          <p:nvPr/>
        </p:nvSpPr>
        <p:spPr>
          <a:xfrm>
            <a:off x="3294453" y="1873576"/>
            <a:ext cx="58130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/>
              <a:t>=</a:t>
            </a:r>
            <a:endParaRPr lang="en-SG" sz="440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DF752A9-CBD3-BBA0-1376-463C447BF6D2}"/>
              </a:ext>
            </a:extLst>
          </p:cNvPr>
          <p:cNvGrpSpPr/>
          <p:nvPr/>
        </p:nvGrpSpPr>
        <p:grpSpPr>
          <a:xfrm>
            <a:off x="3895257" y="2446329"/>
            <a:ext cx="1697902" cy="829727"/>
            <a:chOff x="3881711" y="2500516"/>
            <a:chExt cx="1697902" cy="829727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6FD1240-F207-A4BF-2745-083FDD6E6055}"/>
                </a:ext>
              </a:extLst>
            </p:cNvPr>
            <p:cNvGrpSpPr/>
            <p:nvPr/>
          </p:nvGrpSpPr>
          <p:grpSpPr>
            <a:xfrm>
              <a:off x="4655053" y="2606470"/>
              <a:ext cx="924560" cy="723773"/>
              <a:chOff x="4655053" y="2606470"/>
              <a:chExt cx="924560" cy="723773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B44DE82-FB87-6743-F57E-7EC610B64095}"/>
                  </a:ext>
                </a:extLst>
              </p:cNvPr>
              <p:cNvSpPr txBox="1"/>
              <p:nvPr/>
            </p:nvSpPr>
            <p:spPr>
              <a:xfrm>
                <a:off x="4655053" y="2807023"/>
                <a:ext cx="9245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400">
                    <a:solidFill>
                      <a:srgbClr val="00B0F0"/>
                    </a:solidFill>
                  </a:rPr>
                  <a:t>translate to origin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82152ABB-1899-A0C8-1B69-FB8ECAF6F485}"/>
                  </a:ext>
                </a:extLst>
              </p:cNvPr>
              <p:cNvCxnSpPr/>
              <p:nvPr/>
            </p:nvCxnSpPr>
            <p:spPr>
              <a:xfrm flipV="1">
                <a:off x="5090241" y="2606470"/>
                <a:ext cx="0" cy="249927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E0F7D00-DA24-3929-F9DC-D97F72D625CC}"/>
                </a:ext>
              </a:extLst>
            </p:cNvPr>
            <p:cNvSpPr txBox="1"/>
            <p:nvPr/>
          </p:nvSpPr>
          <p:spPr>
            <a:xfrm>
              <a:off x="4364931" y="2500516"/>
              <a:ext cx="6735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400">
                  <a:solidFill>
                    <a:srgbClr val="00B0F0"/>
                  </a:solidFill>
                </a:rPr>
                <a:t>scale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A95DEA6-F7C8-8001-2165-E14DCCEB492C}"/>
                </a:ext>
              </a:extLst>
            </p:cNvPr>
            <p:cNvGrpSpPr/>
            <p:nvPr/>
          </p:nvGrpSpPr>
          <p:grpSpPr>
            <a:xfrm>
              <a:off x="3881711" y="2605449"/>
              <a:ext cx="924560" cy="723773"/>
              <a:chOff x="4655053" y="2606470"/>
              <a:chExt cx="924560" cy="723773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C4E1C83-03DD-AC16-C956-98DBFD4D04AF}"/>
                  </a:ext>
                </a:extLst>
              </p:cNvPr>
              <p:cNvSpPr txBox="1"/>
              <p:nvPr/>
            </p:nvSpPr>
            <p:spPr>
              <a:xfrm>
                <a:off x="4655053" y="2807023"/>
                <a:ext cx="9245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400">
                    <a:solidFill>
                      <a:srgbClr val="00B0F0"/>
                    </a:solidFill>
                  </a:rPr>
                  <a:t>translate back</a:t>
                </a:r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F5185ECC-DD1F-58B9-ED0C-653BEDDB4710}"/>
                  </a:ext>
                </a:extLst>
              </p:cNvPr>
              <p:cNvCxnSpPr/>
              <p:nvPr/>
            </p:nvCxnSpPr>
            <p:spPr>
              <a:xfrm flipV="1">
                <a:off x="5090241" y="2606470"/>
                <a:ext cx="0" cy="249927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CE8D4A84-824B-1ED9-5DB1-76C4AC272D8E}"/>
              </a:ext>
            </a:extLst>
          </p:cNvPr>
          <p:cNvSpPr txBox="1"/>
          <p:nvPr/>
        </p:nvSpPr>
        <p:spPr>
          <a:xfrm>
            <a:off x="0" y="6652646"/>
            <a:ext cx="461941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>
                <a:solidFill>
                  <a:schemeClr val="bg1">
                    <a:lumMod val="75000"/>
                  </a:schemeClr>
                </a:solidFill>
              </a:rPr>
              <a:t>https://www.brainvoyager.com/bv/doc/UsersGuide/CoordsAndTransforms/SpatialTransformationMatrices.html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EF35A52-3C50-17C3-5855-0B1F5D759CC8}"/>
              </a:ext>
            </a:extLst>
          </p:cNvPr>
          <p:cNvSpPr txBox="1"/>
          <p:nvPr/>
        </p:nvSpPr>
        <p:spPr>
          <a:xfrm rot="21234078">
            <a:off x="3946432" y="4511165"/>
            <a:ext cx="1523729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en-US" sz="2400"/>
              <a:t>Problem?!</a:t>
            </a:r>
            <a:endParaRPr lang="en-SG" sz="24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ED38CBC-B561-5D6A-505A-6C79A69284AB}"/>
              </a:ext>
            </a:extLst>
          </p:cNvPr>
          <p:cNvSpPr txBox="1"/>
          <p:nvPr/>
        </p:nvSpPr>
        <p:spPr>
          <a:xfrm>
            <a:off x="1337320" y="5106262"/>
            <a:ext cx="6796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/>
              <a:t>Rotation and scaling use matrix </a:t>
            </a:r>
            <a:r>
              <a:rPr lang="en-US" altLang="en-US" sz="2800" i="1"/>
              <a:t>multiplication</a:t>
            </a:r>
            <a:endParaRPr lang="en-SG" sz="2800" i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F06B909-A7D2-3D69-893B-5BDA789E6188}"/>
              </a:ext>
            </a:extLst>
          </p:cNvPr>
          <p:cNvSpPr txBox="1"/>
          <p:nvPr/>
        </p:nvSpPr>
        <p:spPr>
          <a:xfrm>
            <a:off x="1337319" y="5555333"/>
            <a:ext cx="54156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/>
              <a:t>But translation uses matrix </a:t>
            </a:r>
            <a:r>
              <a:rPr lang="en-US" altLang="en-US" sz="2800" i="1"/>
              <a:t>addition</a:t>
            </a:r>
            <a:endParaRPr lang="en-SG" sz="2800" i="1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F0952AF-F248-2294-307B-DCB1138A60C7}"/>
              </a:ext>
            </a:extLst>
          </p:cNvPr>
          <p:cNvSpPr txBox="1"/>
          <p:nvPr/>
        </p:nvSpPr>
        <p:spPr>
          <a:xfrm rot="21234078">
            <a:off x="6753060" y="5763089"/>
            <a:ext cx="1530341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en-US" sz="1400"/>
              <a:t>Must we separate translation? </a:t>
            </a:r>
            <a:endParaRPr lang="en-SG" sz="14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48D93BA-8713-31DB-49DD-985C92D34E62}"/>
              </a:ext>
            </a:extLst>
          </p:cNvPr>
          <p:cNvSpPr txBox="1"/>
          <p:nvPr/>
        </p:nvSpPr>
        <p:spPr>
          <a:xfrm rot="21063476">
            <a:off x="7279343" y="6217859"/>
            <a:ext cx="1708838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en-US" sz="1400"/>
              <a:t>Defeats the purpose! </a:t>
            </a:r>
            <a:endParaRPr lang="en-SG" sz="14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C4B87B7-AD87-35CB-2F33-EAF32BD7B4F5}"/>
              </a:ext>
            </a:extLst>
          </p:cNvPr>
          <p:cNvSpPr txBox="1"/>
          <p:nvPr/>
        </p:nvSpPr>
        <p:spPr>
          <a:xfrm>
            <a:off x="480816" y="2060338"/>
            <a:ext cx="1818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i="1">
                <a:solidFill>
                  <a:srgbClr val="00B0F0"/>
                </a:solidFill>
              </a:rPr>
              <a:t>This is just an example</a:t>
            </a:r>
          </a:p>
        </p:txBody>
      </p:sp>
    </p:spTree>
    <p:extLst>
      <p:ext uri="{BB962C8B-B14F-4D97-AF65-F5344CB8AC3E}">
        <p14:creationId xmlns:p14="http://schemas.microsoft.com/office/powerpoint/2010/main" val="224611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/>
      <p:bldP spid="83" grpId="0"/>
      <p:bldP spid="84" grpId="0" animBg="1"/>
      <p:bldP spid="85" grpId="0" animBg="1"/>
      <p:bldP spid="8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D75345-3212-3DD8-F35B-8D469F75EFEB}"/>
              </a:ext>
            </a:extLst>
          </p:cNvPr>
          <p:cNvSpPr txBox="1"/>
          <p:nvPr/>
        </p:nvSpPr>
        <p:spPr>
          <a:xfrm>
            <a:off x="150213" y="32300"/>
            <a:ext cx="64199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>
                <a:solidFill>
                  <a:srgbClr val="00B0F0"/>
                </a:solidFill>
              </a:rPr>
              <a:t>Homogeneous </a:t>
            </a:r>
            <a:r>
              <a:rPr lang="en-US" altLang="en-US" sz="4400"/>
              <a:t>coordinates 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D779B5-78DA-9C52-1FC2-3C7DE39ABDC7}"/>
              </a:ext>
            </a:extLst>
          </p:cNvPr>
          <p:cNvSpPr txBox="1"/>
          <p:nvPr/>
        </p:nvSpPr>
        <p:spPr>
          <a:xfrm>
            <a:off x="150213" y="764722"/>
            <a:ext cx="49297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>
                <a:solidFill>
                  <a:schemeClr val="bg1">
                    <a:lumMod val="65000"/>
                  </a:schemeClr>
                </a:solidFill>
              </a:rPr>
              <a:t>Rotation and scaling use matrix </a:t>
            </a:r>
            <a:r>
              <a:rPr lang="en-US" altLang="en-US" sz="2000" i="1">
                <a:solidFill>
                  <a:schemeClr val="bg1">
                    <a:lumMod val="65000"/>
                  </a:schemeClr>
                </a:solidFill>
              </a:rPr>
              <a:t>multiplication</a:t>
            </a:r>
            <a:endParaRPr lang="en-SG" sz="2000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171992-3300-1414-370C-AD873B4337B0}"/>
              </a:ext>
            </a:extLst>
          </p:cNvPr>
          <p:cNvSpPr txBox="1"/>
          <p:nvPr/>
        </p:nvSpPr>
        <p:spPr>
          <a:xfrm>
            <a:off x="150213" y="1117168"/>
            <a:ext cx="3940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>
                <a:solidFill>
                  <a:schemeClr val="bg1">
                    <a:lumMod val="65000"/>
                  </a:schemeClr>
                </a:solidFill>
              </a:rPr>
              <a:t>But translation uses matrix </a:t>
            </a:r>
            <a:r>
              <a:rPr lang="en-US" altLang="en-US" sz="2000" i="1">
                <a:solidFill>
                  <a:schemeClr val="bg1">
                    <a:lumMod val="65000"/>
                  </a:schemeClr>
                </a:solidFill>
              </a:rPr>
              <a:t>addition</a:t>
            </a:r>
            <a:endParaRPr lang="en-SG" sz="2000" i="1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B52F1B5-213E-A92B-5A20-A0AECDCBB7D0}"/>
                  </a:ext>
                </a:extLst>
              </p:cNvPr>
              <p:cNvSpPr txBox="1"/>
              <p:nvPr/>
            </p:nvSpPr>
            <p:spPr>
              <a:xfrm>
                <a:off x="182781" y="4105358"/>
                <a:ext cx="3151592" cy="18446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SG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SG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SG" sz="4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SG" sz="4400" b="0" i="1" baseline="-2500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SG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SG" sz="4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SG" sz="4400" b="0" i="1" baseline="-250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SG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SG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4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B52F1B5-213E-A92B-5A20-A0AECDCBB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81" y="4105358"/>
                <a:ext cx="3151592" cy="18446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31D1AD1-4585-FDA0-A11B-FDAA57502584}"/>
                  </a:ext>
                </a:extLst>
              </p:cNvPr>
              <p:cNvSpPr txBox="1"/>
              <p:nvPr/>
            </p:nvSpPr>
            <p:spPr>
              <a:xfrm>
                <a:off x="3146815" y="4122509"/>
                <a:ext cx="821979" cy="17561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4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4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44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31D1AD1-4585-FDA0-A11B-FDAA57502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815" y="4122509"/>
                <a:ext cx="821979" cy="17561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FED22894-8FC0-E1DC-1124-0AAEEA00E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25" y="1613490"/>
            <a:ext cx="2343001" cy="172963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DA342DD-E6B6-184D-BAA4-A3CDA4C89C30}"/>
              </a:ext>
            </a:extLst>
          </p:cNvPr>
          <p:cNvSpPr txBox="1"/>
          <p:nvPr/>
        </p:nvSpPr>
        <p:spPr>
          <a:xfrm>
            <a:off x="4822898" y="2508173"/>
            <a:ext cx="31515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/>
              <a:t>Could we apply translation as a matrix </a:t>
            </a:r>
            <a:r>
              <a:rPr lang="en-US" altLang="en-US" sz="2000" i="1"/>
              <a:t>multiplication</a:t>
            </a:r>
            <a:r>
              <a:rPr lang="en-US" altLang="en-US" sz="2000"/>
              <a:t>?!</a:t>
            </a:r>
            <a:endParaRPr lang="en-SG" sz="2000" i="1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B057147-CE13-4816-3384-AAB715470D7A}"/>
              </a:ext>
            </a:extLst>
          </p:cNvPr>
          <p:cNvSpPr/>
          <p:nvPr/>
        </p:nvSpPr>
        <p:spPr>
          <a:xfrm>
            <a:off x="607197" y="4129281"/>
            <a:ext cx="2300370" cy="62704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957742-689C-257B-1261-5C45D719815F}"/>
              </a:ext>
            </a:extLst>
          </p:cNvPr>
          <p:cNvSpPr txBox="1"/>
          <p:nvPr/>
        </p:nvSpPr>
        <p:spPr>
          <a:xfrm>
            <a:off x="4293707" y="4122508"/>
            <a:ext cx="1515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/>
              <a:t>x + 0 + t</a:t>
            </a:r>
            <a:r>
              <a:rPr lang="en-US" altLang="en-US" sz="2800" baseline="-25000"/>
              <a:t>x</a:t>
            </a:r>
            <a:endParaRPr lang="en-SG" sz="2800" i="1" baseline="-25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4E1BA4-0EA5-F70D-0FB3-29471EB34F4A}"/>
              </a:ext>
            </a:extLst>
          </p:cNvPr>
          <p:cNvSpPr txBox="1"/>
          <p:nvPr/>
        </p:nvSpPr>
        <p:spPr>
          <a:xfrm>
            <a:off x="4293707" y="4756330"/>
            <a:ext cx="1515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/>
              <a:t>0 + y + t</a:t>
            </a:r>
            <a:r>
              <a:rPr lang="en-US" altLang="en-US" sz="2800" baseline="-25000"/>
              <a:t>y</a:t>
            </a:r>
            <a:endParaRPr lang="en-SG" sz="2800" i="1" baseline="-250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393AB0D-3B49-1127-F0D1-A9D07EC8243A}"/>
              </a:ext>
            </a:extLst>
          </p:cNvPr>
          <p:cNvSpPr/>
          <p:nvPr/>
        </p:nvSpPr>
        <p:spPr>
          <a:xfrm>
            <a:off x="584880" y="4782265"/>
            <a:ext cx="2300370" cy="627049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FEBAC52-9216-828D-8E51-501E9D8AC95A}"/>
              </a:ext>
            </a:extLst>
          </p:cNvPr>
          <p:cNvSpPr txBox="1"/>
          <p:nvPr/>
        </p:nvSpPr>
        <p:spPr>
          <a:xfrm>
            <a:off x="4311241" y="5370999"/>
            <a:ext cx="1515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/>
              <a:t>0 + 0 + 1</a:t>
            </a:r>
            <a:endParaRPr lang="en-SG" sz="2800" i="1" baseline="-2500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01AF9B-BF84-523F-ED42-F9C88943367B}"/>
              </a:ext>
            </a:extLst>
          </p:cNvPr>
          <p:cNvSpPr/>
          <p:nvPr/>
        </p:nvSpPr>
        <p:spPr>
          <a:xfrm>
            <a:off x="583733" y="5441169"/>
            <a:ext cx="2300370" cy="508798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53" name="Freeform: Shape 2052">
            <a:extLst>
              <a:ext uri="{FF2B5EF4-FFF2-40B4-BE49-F238E27FC236}">
                <a16:creationId xmlns:a16="http://schemas.microsoft.com/office/drawing/2014/main" id="{383DE734-623B-DCFB-D791-529B04ACADD2}"/>
              </a:ext>
            </a:extLst>
          </p:cNvPr>
          <p:cNvSpPr/>
          <p:nvPr/>
        </p:nvSpPr>
        <p:spPr>
          <a:xfrm>
            <a:off x="4199466" y="3355201"/>
            <a:ext cx="2682241" cy="736179"/>
          </a:xfrm>
          <a:custGeom>
            <a:avLst/>
            <a:gdLst>
              <a:gd name="connsiteX0" fmla="*/ 0 w 3366346"/>
              <a:gd name="connsiteY0" fmla="*/ 0 h 548640"/>
              <a:gd name="connsiteX1" fmla="*/ 568960 w 3366346"/>
              <a:gd name="connsiteY1" fmla="*/ 230294 h 548640"/>
              <a:gd name="connsiteX2" fmla="*/ 2878666 w 3366346"/>
              <a:gd name="connsiteY2" fmla="*/ 277707 h 548640"/>
              <a:gd name="connsiteX3" fmla="*/ 3366346 w 3366346"/>
              <a:gd name="connsiteY3" fmla="*/ 54864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6346" h="548640">
                <a:moveTo>
                  <a:pt x="0" y="0"/>
                </a:moveTo>
                <a:cubicBezTo>
                  <a:pt x="44591" y="92005"/>
                  <a:pt x="89182" y="184010"/>
                  <a:pt x="568960" y="230294"/>
                </a:cubicBezTo>
                <a:cubicBezTo>
                  <a:pt x="1048738" y="276578"/>
                  <a:pt x="2412435" y="224649"/>
                  <a:pt x="2878666" y="277707"/>
                </a:cubicBezTo>
                <a:cubicBezTo>
                  <a:pt x="3344897" y="330765"/>
                  <a:pt x="3355621" y="439702"/>
                  <a:pt x="3366346" y="548640"/>
                </a:cubicBezTo>
              </a:path>
            </a:pathLst>
          </a:custGeom>
          <a:noFill/>
          <a:ln w="57150">
            <a:solidFill>
              <a:srgbClr val="FFF2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4F36A9-3136-C0D0-BCB6-133A904359DD}"/>
              </a:ext>
            </a:extLst>
          </p:cNvPr>
          <p:cNvGrpSpPr/>
          <p:nvPr/>
        </p:nvGrpSpPr>
        <p:grpSpPr>
          <a:xfrm>
            <a:off x="5953760" y="4091380"/>
            <a:ext cx="2605359" cy="1937354"/>
            <a:chOff x="5953760" y="4091380"/>
            <a:chExt cx="2605359" cy="1937354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EF73B8F-EBB0-B2D1-2389-223B498E997B}"/>
                </a:ext>
              </a:extLst>
            </p:cNvPr>
            <p:cNvCxnSpPr/>
            <p:nvPr/>
          </p:nvCxnSpPr>
          <p:spPr>
            <a:xfrm>
              <a:off x="5953760" y="5027662"/>
              <a:ext cx="4064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C3A90C5-6D74-B960-6CAC-2CD88538C67B}"/>
                    </a:ext>
                  </a:extLst>
                </p:cNvPr>
                <p:cNvSpPr txBox="1"/>
                <p:nvPr/>
              </p:nvSpPr>
              <p:spPr>
                <a:xfrm>
                  <a:off x="6570133" y="4149601"/>
                  <a:ext cx="1966670" cy="17561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sz="4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SG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SG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sz="4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SG" sz="4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SG" sz="4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𝑡𝑦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sz="4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SG" sz="440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C3A90C5-6D74-B960-6CAC-2CD88538C6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0133" y="4149601"/>
                  <a:ext cx="1966670" cy="175612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55" name="Rectangle 2054">
              <a:extLst>
                <a:ext uri="{FF2B5EF4-FFF2-40B4-BE49-F238E27FC236}">
                  <a16:creationId xmlns:a16="http://schemas.microsoft.com/office/drawing/2014/main" id="{16F6222B-E2EC-9CE3-8294-71C3C0C8C230}"/>
                </a:ext>
              </a:extLst>
            </p:cNvPr>
            <p:cNvSpPr/>
            <p:nvPr/>
          </p:nvSpPr>
          <p:spPr>
            <a:xfrm>
              <a:off x="6570133" y="4091380"/>
              <a:ext cx="1988986" cy="1937354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056" name="TextBox 2055">
            <a:extLst>
              <a:ext uri="{FF2B5EF4-FFF2-40B4-BE49-F238E27FC236}">
                <a16:creationId xmlns:a16="http://schemas.microsoft.com/office/drawing/2014/main" id="{826B1474-FADD-C7FC-69D1-C255778FB2DB}"/>
              </a:ext>
            </a:extLst>
          </p:cNvPr>
          <p:cNvSpPr txBox="1"/>
          <p:nvPr/>
        </p:nvSpPr>
        <p:spPr>
          <a:xfrm>
            <a:off x="6597571" y="6028734"/>
            <a:ext cx="19889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The same, but with an extra dimension</a:t>
            </a:r>
            <a:endParaRPr lang="en-SG" i="1"/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6AE68EBE-550A-FEDC-4E12-177A44B81AD9}"/>
              </a:ext>
            </a:extLst>
          </p:cNvPr>
          <p:cNvSpPr txBox="1"/>
          <p:nvPr/>
        </p:nvSpPr>
        <p:spPr>
          <a:xfrm>
            <a:off x="448240" y="3570181"/>
            <a:ext cx="31428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Add an extra dimension</a:t>
            </a:r>
            <a:endParaRPr lang="en-SG" sz="2400" i="1"/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111B7F62-002B-39C2-1104-98124E4921E8}"/>
              </a:ext>
            </a:extLst>
          </p:cNvPr>
          <p:cNvSpPr txBox="1"/>
          <p:nvPr/>
        </p:nvSpPr>
        <p:spPr>
          <a:xfrm>
            <a:off x="992207" y="6055932"/>
            <a:ext cx="15303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2x2 </a:t>
            </a:r>
            <a:r>
              <a:rPr lang="en-US" sz="2400">
                <a:sym typeface="Wingdings" panose="05000000000000000000" pitchFamily="2" charset="2"/>
              </a:rPr>
              <a:t> 3x3</a:t>
            </a:r>
            <a:endParaRPr lang="en-SG" sz="2400" i="1"/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61E0C2F9-B48D-0069-2CE7-686A4E60F064}"/>
              </a:ext>
            </a:extLst>
          </p:cNvPr>
          <p:cNvSpPr txBox="1"/>
          <p:nvPr/>
        </p:nvSpPr>
        <p:spPr>
          <a:xfrm>
            <a:off x="2825955" y="6055991"/>
            <a:ext cx="15303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2x1 </a:t>
            </a:r>
            <a:r>
              <a:rPr lang="en-US" sz="2400">
                <a:sym typeface="Wingdings" panose="05000000000000000000" pitchFamily="2" charset="2"/>
              </a:rPr>
              <a:t> 2x3</a:t>
            </a:r>
            <a:endParaRPr lang="en-SG" sz="2400" i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806DCB-9A38-31E8-38D8-92693200435A}"/>
              </a:ext>
            </a:extLst>
          </p:cNvPr>
          <p:cNvSpPr txBox="1"/>
          <p:nvPr/>
        </p:nvSpPr>
        <p:spPr>
          <a:xfrm rot="21304661">
            <a:off x="6162471" y="1063904"/>
            <a:ext cx="2343001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/>
              <a:t>This extra dimension is called …</a:t>
            </a:r>
            <a:endParaRPr lang="en-SG" sz="2000" i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5707E-22A8-2B85-923D-B1128602251E}"/>
              </a:ext>
            </a:extLst>
          </p:cNvPr>
          <p:cNvSpPr txBox="1"/>
          <p:nvPr/>
        </p:nvSpPr>
        <p:spPr>
          <a:xfrm rot="20648167">
            <a:off x="7770785" y="1720836"/>
            <a:ext cx="637330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/>
              <a:t>w</a:t>
            </a:r>
            <a:endParaRPr lang="en-SG" sz="2000" i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93F4-2D5B-DE31-25BB-A15B2778338C}"/>
              </a:ext>
            </a:extLst>
          </p:cNvPr>
          <p:cNvGrpSpPr/>
          <p:nvPr/>
        </p:nvGrpSpPr>
        <p:grpSpPr>
          <a:xfrm>
            <a:off x="3048000" y="2349435"/>
            <a:ext cx="1591733" cy="1045553"/>
            <a:chOff x="3048000" y="2349435"/>
            <a:chExt cx="1591733" cy="1045553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8C080BE-0C5F-AE79-540B-5D2A8A1E2205}"/>
                </a:ext>
              </a:extLst>
            </p:cNvPr>
            <p:cNvSpPr txBox="1"/>
            <p:nvPr/>
          </p:nvSpPr>
          <p:spPr>
            <a:xfrm>
              <a:off x="3677334" y="2349435"/>
              <a:ext cx="90382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sz="2800">
                  <a:solidFill>
                    <a:srgbClr val="FF0000"/>
                  </a:solidFill>
                </a:rPr>
                <a:t>x + t</a:t>
              </a:r>
              <a:r>
                <a:rPr lang="en-US" altLang="en-US" sz="2800" baseline="-25000">
                  <a:solidFill>
                    <a:srgbClr val="FF0000"/>
                  </a:solidFill>
                </a:rPr>
                <a:t>x</a:t>
              </a:r>
              <a:endParaRPr lang="en-SG" sz="2800" i="1" baseline="-25000">
                <a:solidFill>
                  <a:srgbClr val="FF0000"/>
                </a:solidFill>
              </a:endParaRPr>
            </a:p>
          </p:txBody>
        </p: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AA68281E-2031-2946-1098-6D836309BC1C}"/>
                </a:ext>
              </a:extLst>
            </p:cNvPr>
            <p:cNvSpPr txBox="1"/>
            <p:nvPr/>
          </p:nvSpPr>
          <p:spPr>
            <a:xfrm>
              <a:off x="3677334" y="2817676"/>
              <a:ext cx="96239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sz="2800">
                  <a:solidFill>
                    <a:srgbClr val="00B050"/>
                  </a:solidFill>
                </a:rPr>
                <a:t>y + t</a:t>
              </a:r>
              <a:r>
                <a:rPr lang="en-US" altLang="en-US" sz="2800" baseline="-25000">
                  <a:solidFill>
                    <a:srgbClr val="00B050"/>
                  </a:solidFill>
                </a:rPr>
                <a:t>y</a:t>
              </a:r>
              <a:endParaRPr lang="en-SG" sz="2800" i="1" baseline="-25000">
                <a:solidFill>
                  <a:srgbClr val="00B05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B51D121-520D-B7AA-B092-AD1243D64E18}"/>
                </a:ext>
              </a:extLst>
            </p:cNvPr>
            <p:cNvCxnSpPr/>
            <p:nvPr/>
          </p:nvCxnSpPr>
          <p:spPr>
            <a:xfrm>
              <a:off x="3048000" y="2862116"/>
              <a:ext cx="4064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086FBA-9390-3E74-5A88-C2CD2927066E}"/>
                </a:ext>
              </a:extLst>
            </p:cNvPr>
            <p:cNvSpPr/>
            <p:nvPr/>
          </p:nvSpPr>
          <p:spPr>
            <a:xfrm>
              <a:off x="3637565" y="2383429"/>
              <a:ext cx="1002168" cy="1011559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71853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50" grpId="0"/>
      <p:bldP spid="51" grpId="0" animBg="1"/>
      <p:bldP spid="53" grpId="0"/>
      <p:bldP spid="54" grpId="0"/>
      <p:bldP spid="55" grpId="0" animBg="1"/>
      <p:bldP spid="56" grpId="0"/>
      <p:bldP spid="57" grpId="0" animBg="1"/>
      <p:bldP spid="2053" grpId="0" animBg="1"/>
      <p:bldP spid="2056" grpId="0"/>
      <p:bldP spid="2057" grpId="0"/>
      <p:bldP spid="2058" grpId="0"/>
      <p:bldP spid="2059" grpId="0"/>
      <p:bldP spid="3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D75345-3212-3DD8-F35B-8D469F75EFEB}"/>
              </a:ext>
            </a:extLst>
          </p:cNvPr>
          <p:cNvSpPr txBox="1"/>
          <p:nvPr/>
        </p:nvSpPr>
        <p:spPr>
          <a:xfrm>
            <a:off x="150213" y="32300"/>
            <a:ext cx="64199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>
                <a:solidFill>
                  <a:srgbClr val="00B0F0"/>
                </a:solidFill>
              </a:rPr>
              <a:t>Homogeneous </a:t>
            </a:r>
            <a:r>
              <a:rPr lang="en-US" altLang="en-US" sz="4400"/>
              <a:t>coordinates </a:t>
            </a:r>
            <a:endParaRPr lang="en-SG" sz="4400">
              <a:solidFill>
                <a:srgbClr val="00B0F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7EA11-5ACC-0FFA-A503-B45C7245C44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2587" y="2023744"/>
            <a:ext cx="1793144" cy="1788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AA6053-74BD-C500-FB10-316E0949A1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3627" y="2227743"/>
            <a:ext cx="3767786" cy="966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CA7C31-63E7-D104-5FA5-CD4BDD77315A}"/>
              </a:ext>
            </a:extLst>
          </p:cNvPr>
          <p:cNvSpPr txBox="1"/>
          <p:nvPr/>
        </p:nvSpPr>
        <p:spPr>
          <a:xfrm>
            <a:off x="1362039" y="801741"/>
            <a:ext cx="64199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It’s much more complex than this, involving how a 3D world is projected as a 2D image in computer graphics (they are also called </a:t>
            </a:r>
            <a:r>
              <a:rPr lang="en-US" sz="2000" i="1"/>
              <a:t>projective</a:t>
            </a:r>
            <a:r>
              <a:rPr lang="en-US" sz="2000"/>
              <a:t> coordinates).</a:t>
            </a:r>
            <a:endParaRPr lang="en-SG" sz="2000" i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BBE898-6CBE-3B8C-8AFF-72B63819F783}"/>
              </a:ext>
            </a:extLst>
          </p:cNvPr>
          <p:cNvSpPr txBox="1"/>
          <p:nvPr/>
        </p:nvSpPr>
        <p:spPr>
          <a:xfrm>
            <a:off x="1362039" y="4752272"/>
            <a:ext cx="64199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But as far as we are concerned, representing positions and vectors using homogeneous coordinates allows us to apply rotation, scaling, and translation as matrix </a:t>
            </a:r>
            <a:r>
              <a:rPr lang="en-US" sz="2000">
                <a:solidFill>
                  <a:srgbClr val="00B0F0"/>
                </a:solidFill>
              </a:rPr>
              <a:t>multiplications</a:t>
            </a:r>
            <a:r>
              <a:rPr lang="en-US" sz="2000"/>
              <a:t>.</a:t>
            </a:r>
            <a:endParaRPr lang="en-SG" sz="2000" i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547AD6-9185-89E9-7263-1F020D0E2218}"/>
              </a:ext>
            </a:extLst>
          </p:cNvPr>
          <p:cNvSpPr txBox="1"/>
          <p:nvPr/>
        </p:nvSpPr>
        <p:spPr>
          <a:xfrm>
            <a:off x="1362039" y="5865834"/>
            <a:ext cx="64199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This then allows us to </a:t>
            </a:r>
            <a:r>
              <a:rPr lang="en-US" sz="2000">
                <a:solidFill>
                  <a:srgbClr val="00B0F0"/>
                </a:solidFill>
              </a:rPr>
              <a:t>concatenate</a:t>
            </a:r>
            <a:r>
              <a:rPr lang="en-US" sz="2000"/>
              <a:t> multiple transformation matrices into a single matrix.</a:t>
            </a:r>
            <a:endParaRPr lang="en-SG" sz="2000" i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B249E2-364F-C40F-D59B-2BDA3E10C2FA}"/>
              </a:ext>
            </a:extLst>
          </p:cNvPr>
          <p:cNvSpPr txBox="1"/>
          <p:nvPr/>
        </p:nvSpPr>
        <p:spPr>
          <a:xfrm>
            <a:off x="1362039" y="3965442"/>
            <a:ext cx="64199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They are called </a:t>
            </a:r>
            <a:r>
              <a:rPr lang="en-US" sz="2000" i="1"/>
              <a:t>homogeneous</a:t>
            </a:r>
            <a:r>
              <a:rPr lang="en-US" sz="2000"/>
              <a:t> coordinates because they treat points in Euclidean and projective space the same.</a:t>
            </a:r>
            <a:endParaRPr lang="en-SG" sz="2000" i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C7AC96-42FD-F937-31C4-8306CED5877D}"/>
              </a:ext>
            </a:extLst>
          </p:cNvPr>
          <p:cNvSpPr txBox="1"/>
          <p:nvPr/>
        </p:nvSpPr>
        <p:spPr>
          <a:xfrm rot="21391796">
            <a:off x="6762491" y="3478172"/>
            <a:ext cx="1637844" cy="4308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SG" sz="11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homogeneous: </a:t>
            </a:r>
            <a:r>
              <a:rPr lang="en-US" sz="110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of the same or a similar kind</a:t>
            </a:r>
            <a:endParaRPr lang="en-SG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59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D75345-3212-3DD8-F35B-8D469F75EFEB}"/>
              </a:ext>
            </a:extLst>
          </p:cNvPr>
          <p:cNvSpPr txBox="1"/>
          <p:nvPr/>
        </p:nvSpPr>
        <p:spPr>
          <a:xfrm>
            <a:off x="150213" y="32300"/>
            <a:ext cx="64199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>
                <a:solidFill>
                  <a:srgbClr val="00B0F0"/>
                </a:solidFill>
              </a:rPr>
              <a:t>Homogeneous </a:t>
            </a:r>
            <a:r>
              <a:rPr lang="en-US" altLang="en-US" sz="4400"/>
              <a:t>coordinates </a:t>
            </a:r>
            <a:endParaRPr lang="en-SG" sz="4400">
              <a:solidFill>
                <a:srgbClr val="00B0F0"/>
              </a:solidFill>
            </a:endParaRPr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C7886CA8-5109-BC74-20BB-8EEA1620A2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183927"/>
              </p:ext>
            </p:extLst>
          </p:nvPr>
        </p:nvGraphicFramePr>
        <p:xfrm>
          <a:off x="2728688" y="1886858"/>
          <a:ext cx="3389023" cy="173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84300" imgH="711200" progId="Equation.3">
                  <p:embed/>
                </p:oleObj>
              </mc:Choice>
              <mc:Fallback>
                <p:oleObj name="Equation" r:id="rId2" imgW="1384300" imgH="711200" progId="Equation.3">
                  <p:embed/>
                  <p:pic>
                    <p:nvPicPr>
                      <p:cNvPr id="5" name="Object 6">
                        <a:extLst>
                          <a:ext uri="{FF2B5EF4-FFF2-40B4-BE49-F238E27FC236}">
                            <a16:creationId xmlns:a16="http://schemas.microsoft.com/office/drawing/2014/main" id="{C7886CA8-5109-BC74-20BB-8EEA1620A2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688" y="1886858"/>
                        <a:ext cx="3389023" cy="173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AF17CDFE-BDBB-18BD-293E-B7361B6437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529868"/>
              </p:ext>
            </p:extLst>
          </p:nvPr>
        </p:nvGraphicFramePr>
        <p:xfrm>
          <a:off x="2728688" y="3993417"/>
          <a:ext cx="4004292" cy="228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00200" imgH="914400" progId="Equation.3">
                  <p:embed/>
                </p:oleObj>
              </mc:Choice>
              <mc:Fallback>
                <p:oleObj name="Equation" r:id="rId4" imgW="1600200" imgH="914400" progId="Equation.3">
                  <p:embed/>
                  <p:pic>
                    <p:nvPicPr>
                      <p:cNvPr id="6" name="Object 8">
                        <a:extLst>
                          <a:ext uri="{FF2B5EF4-FFF2-40B4-BE49-F238E27FC236}">
                            <a16:creationId xmlns:a16="http://schemas.microsoft.com/office/drawing/2014/main" id="{AF17CDFE-BDBB-18BD-293E-B7361B6437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688" y="3993417"/>
                        <a:ext cx="4004292" cy="228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A156D68-2D18-0D1D-9331-5B827EE8BC5B}"/>
              </a:ext>
            </a:extLst>
          </p:cNvPr>
          <p:cNvSpPr txBox="1"/>
          <p:nvPr/>
        </p:nvSpPr>
        <p:spPr>
          <a:xfrm>
            <a:off x="1324420" y="2233361"/>
            <a:ext cx="10472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5400"/>
              <a:t>2D</a:t>
            </a:r>
            <a:endParaRPr lang="en-SG" sz="5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C019DF-B02E-8CC2-2B00-EECC605E2CA3}"/>
              </a:ext>
            </a:extLst>
          </p:cNvPr>
          <p:cNvSpPr txBox="1"/>
          <p:nvPr/>
        </p:nvSpPr>
        <p:spPr>
          <a:xfrm>
            <a:off x="1324420" y="4554906"/>
            <a:ext cx="10472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5400"/>
              <a:t>3D</a:t>
            </a:r>
            <a:endParaRPr lang="en-SG" sz="5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A7A1C2-0D7F-E96D-0478-108B4EC8B8A3}"/>
              </a:ext>
            </a:extLst>
          </p:cNvPr>
          <p:cNvSpPr txBox="1"/>
          <p:nvPr/>
        </p:nvSpPr>
        <p:spPr>
          <a:xfrm>
            <a:off x="233980" y="820221"/>
            <a:ext cx="548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rebuchet MS"/>
              </a:rPr>
              <a:t>A </a:t>
            </a: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/>
              </a:rPr>
              <a:t>third coordinate </a:t>
            </a: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rebuchet MS"/>
              </a:rPr>
              <a:t>is added to a 2D coordinate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E9E098-CB37-6751-124B-3BA8F2CEC276}"/>
              </a:ext>
            </a:extLst>
          </p:cNvPr>
          <p:cNvSpPr txBox="1"/>
          <p:nvPr/>
        </p:nvSpPr>
        <p:spPr>
          <a:xfrm>
            <a:off x="233980" y="1235071"/>
            <a:ext cx="563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rebuchet MS"/>
              </a:rPr>
              <a:t>A </a:t>
            </a: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/>
              </a:rPr>
              <a:t>fourth coordinate </a:t>
            </a: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rebuchet MS"/>
              </a:rPr>
              <a:t>is added to a 3D coordinate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25D808-744C-2C7E-814C-11FFA2592FB7}"/>
              </a:ext>
            </a:extLst>
          </p:cNvPr>
          <p:cNvSpPr txBox="1"/>
          <p:nvPr/>
        </p:nvSpPr>
        <p:spPr>
          <a:xfrm rot="21063476">
            <a:off x="7063807" y="6018893"/>
            <a:ext cx="1708838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en-US" sz="1400"/>
              <a:t>So let’s look at those examples again …</a:t>
            </a:r>
            <a:endParaRPr lang="en-SG" sz="1400"/>
          </a:p>
        </p:txBody>
      </p:sp>
    </p:spTree>
    <p:extLst>
      <p:ext uri="{BB962C8B-B14F-4D97-AF65-F5344CB8AC3E}">
        <p14:creationId xmlns:p14="http://schemas.microsoft.com/office/powerpoint/2010/main" val="381592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ED74B-00CF-2041-3B1E-D95B3DCED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25" y="2941382"/>
            <a:ext cx="3941721" cy="2698093"/>
          </a:xfrm>
          <a:prstGeom prst="rect">
            <a:avLst/>
          </a:prstGeom>
        </p:spPr>
      </p:pic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2BC37875-BE81-B34B-3D2F-5BA34B5CCD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610979"/>
              </p:ext>
            </p:extLst>
          </p:nvPr>
        </p:nvGraphicFramePr>
        <p:xfrm>
          <a:off x="4421770" y="3140788"/>
          <a:ext cx="4248266" cy="1149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28900" imgH="711200" progId="Equation.3">
                  <p:embed/>
                </p:oleObj>
              </mc:Choice>
              <mc:Fallback>
                <p:oleObj name="Equation" r:id="rId3" imgW="2628900" imgH="711200" progId="Equation.3">
                  <p:embed/>
                  <p:pic>
                    <p:nvPicPr>
                      <p:cNvPr id="5" name="Object 6">
                        <a:extLst>
                          <a:ext uri="{FF2B5EF4-FFF2-40B4-BE49-F238E27FC236}">
                            <a16:creationId xmlns:a16="http://schemas.microsoft.com/office/drawing/2014/main" id="{2BC37875-BE81-B34B-3D2F-5BA34B5CCD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1770" y="3140788"/>
                        <a:ext cx="4248266" cy="11496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7">
            <a:extLst>
              <a:ext uri="{FF2B5EF4-FFF2-40B4-BE49-F238E27FC236}">
                <a16:creationId xmlns:a16="http://schemas.microsoft.com/office/drawing/2014/main" id="{4FA518D0-31B8-2984-F47F-814C264080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060542"/>
              </p:ext>
            </p:extLst>
          </p:nvPr>
        </p:nvGraphicFramePr>
        <p:xfrm>
          <a:off x="4421770" y="4509228"/>
          <a:ext cx="4337703" cy="1222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06700" imgH="711200" progId="Equation.3">
                  <p:embed/>
                </p:oleObj>
              </mc:Choice>
              <mc:Fallback>
                <p:oleObj name="Equation" r:id="rId5" imgW="2806700" imgH="711200" progId="Equation.3">
                  <p:embed/>
                  <p:pic>
                    <p:nvPicPr>
                      <p:cNvPr id="6" name="Object 17">
                        <a:extLst>
                          <a:ext uri="{FF2B5EF4-FFF2-40B4-BE49-F238E27FC236}">
                            <a16:creationId xmlns:a16="http://schemas.microsoft.com/office/drawing/2014/main" id="{4FA518D0-31B8-2984-F47F-814C264080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1770" y="4509228"/>
                        <a:ext cx="4337703" cy="12223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7">
            <a:extLst>
              <a:ext uri="{FF2B5EF4-FFF2-40B4-BE49-F238E27FC236}">
                <a16:creationId xmlns:a16="http://schemas.microsoft.com/office/drawing/2014/main" id="{EEAB1E64-4896-AFC2-6CEF-F3F34E1ACCBE}"/>
              </a:ext>
            </a:extLst>
          </p:cNvPr>
          <p:cNvSpPr txBox="1">
            <a:spLocks noChangeArrowheads="1"/>
          </p:cNvSpPr>
          <p:nvPr/>
        </p:nvSpPr>
        <p:spPr>
          <a:xfrm>
            <a:off x="208689" y="1984104"/>
            <a:ext cx="7165293" cy="718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300"/>
              <a:t>Set up a vector that will move the car </a:t>
            </a:r>
            <a:r>
              <a:rPr lang="en-US" altLang="en-US" sz="2300" b="1">
                <a:solidFill>
                  <a:srgbClr val="FF0000"/>
                </a:solidFill>
              </a:rPr>
              <a:t>50</a:t>
            </a:r>
            <a:r>
              <a:rPr lang="en-US" altLang="en-US" sz="2300"/>
              <a:t> units to the right and </a:t>
            </a:r>
            <a:r>
              <a:rPr lang="en-US" altLang="en-US" sz="2300" b="1">
                <a:solidFill>
                  <a:srgbClr val="00B050"/>
                </a:solidFill>
              </a:rPr>
              <a:t>80</a:t>
            </a:r>
            <a:r>
              <a:rPr lang="en-US" altLang="en-US" sz="2300"/>
              <a:t> units down.</a:t>
            </a:r>
            <a:endParaRPr lang="en-US" altLang="en-US" sz="1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99D0AB-AB3E-FBE8-68BB-90408C655D5E}"/>
              </a:ext>
            </a:extLst>
          </p:cNvPr>
          <p:cNvSpPr txBox="1"/>
          <p:nvPr/>
        </p:nvSpPr>
        <p:spPr>
          <a:xfrm>
            <a:off x="208690" y="1495257"/>
            <a:ext cx="4344619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en-US" sz="2400"/>
              <a:t>A car sprite has 4 corner vertices.</a:t>
            </a:r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8D7C0-AC99-DF85-4716-9EB21B7EF59E}"/>
              </a:ext>
            </a:extLst>
          </p:cNvPr>
          <p:cNvSpPr txBox="1"/>
          <p:nvPr/>
        </p:nvSpPr>
        <p:spPr>
          <a:xfrm>
            <a:off x="150213" y="32300"/>
            <a:ext cx="84124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Translation via vector </a:t>
            </a:r>
            <a:r>
              <a:rPr lang="en-US" altLang="en-US" sz="4400">
                <a:solidFill>
                  <a:srgbClr val="00B0F0"/>
                </a:solidFill>
              </a:rPr>
              <a:t>multiplication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952F0-BD15-3C28-08C0-48E8CB1DBB4E}"/>
              </a:ext>
            </a:extLst>
          </p:cNvPr>
          <p:cNvSpPr txBox="1"/>
          <p:nvPr/>
        </p:nvSpPr>
        <p:spPr>
          <a:xfrm>
            <a:off x="6034722" y="6115367"/>
            <a:ext cx="1247818" cy="31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eaLnBrk="1" hangingPunct="1">
              <a:lnSpc>
                <a:spcPct val="80000"/>
              </a:lnSpc>
              <a:buNone/>
            </a:pPr>
            <a:r>
              <a:rPr lang="en-US" altLang="en-US">
                <a:solidFill>
                  <a:srgbClr val="00B0F0"/>
                </a:solidFill>
              </a:rPr>
              <a:t>vertex A</a:t>
            </a:r>
            <a:endParaRPr lang="en-US" altLang="en-US" sz="1400">
              <a:solidFill>
                <a:srgbClr val="00B0F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B10ECA-216B-3E4A-A97E-9626F7C914D7}"/>
              </a:ext>
            </a:extLst>
          </p:cNvPr>
          <p:cNvCxnSpPr/>
          <p:nvPr/>
        </p:nvCxnSpPr>
        <p:spPr>
          <a:xfrm flipV="1">
            <a:off x="6590621" y="5785303"/>
            <a:ext cx="0" cy="3300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938A-C3F8-F601-4731-16B2A7C96176}"/>
              </a:ext>
            </a:extLst>
          </p:cNvPr>
          <p:cNvSpPr txBox="1"/>
          <p:nvPr/>
        </p:nvSpPr>
        <p:spPr>
          <a:xfrm>
            <a:off x="150213" y="553582"/>
            <a:ext cx="84124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using </a:t>
            </a:r>
            <a:r>
              <a:rPr lang="en-US" altLang="en-US" sz="4400">
                <a:solidFill>
                  <a:srgbClr val="00B0F0"/>
                </a:solidFill>
              </a:rPr>
              <a:t>homogenous</a:t>
            </a:r>
            <a:r>
              <a:rPr lang="en-US" altLang="en-US" sz="4400"/>
              <a:t> coordinates</a:t>
            </a:r>
            <a:endParaRPr lang="en-SG" sz="4400">
              <a:solidFill>
                <a:srgbClr val="00B0F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2657A2-613B-8986-6567-613A27AEED98}"/>
              </a:ext>
            </a:extLst>
          </p:cNvPr>
          <p:cNvGrpSpPr/>
          <p:nvPr/>
        </p:nvGrpSpPr>
        <p:grpSpPr>
          <a:xfrm>
            <a:off x="7314885" y="2343169"/>
            <a:ext cx="1247818" cy="797619"/>
            <a:chOff x="7314885" y="2343169"/>
            <a:chExt cx="1247818" cy="79761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074569-4D04-94C4-E309-2A1D49DA75D0}"/>
                </a:ext>
              </a:extLst>
            </p:cNvPr>
            <p:cNvSpPr txBox="1"/>
            <p:nvPr/>
          </p:nvSpPr>
          <p:spPr>
            <a:xfrm>
              <a:off x="7314885" y="2343169"/>
              <a:ext cx="1247818" cy="491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 eaLnBrk="1" hangingPunct="1">
                <a:lnSpc>
                  <a:spcPct val="80000"/>
                </a:lnSpc>
                <a:buNone/>
              </a:pPr>
              <a:r>
                <a:rPr lang="en-US" altLang="en-US" sz="1600">
                  <a:solidFill>
                    <a:srgbClr val="00B0F0"/>
                  </a:solidFill>
                </a:rPr>
                <a:t>Translation values</a:t>
              </a:r>
              <a:endParaRPr lang="en-US" altLang="en-US" sz="1200">
                <a:solidFill>
                  <a:srgbClr val="00B0F0"/>
                </a:solidFill>
              </a:endParaRP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D2D7F5-1476-DAD0-C8FA-C2F99FC8648F}"/>
                </a:ext>
              </a:extLst>
            </p:cNvPr>
            <p:cNvCxnSpPr/>
            <p:nvPr/>
          </p:nvCxnSpPr>
          <p:spPr>
            <a:xfrm flipV="1">
              <a:off x="7938794" y="2810724"/>
              <a:ext cx="0" cy="330064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681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D08D7C0-AC99-DF85-4716-9EB21B7EF59E}"/>
              </a:ext>
            </a:extLst>
          </p:cNvPr>
          <p:cNvSpPr txBox="1"/>
          <p:nvPr/>
        </p:nvSpPr>
        <p:spPr>
          <a:xfrm>
            <a:off x="150213" y="32300"/>
            <a:ext cx="84124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Translation via vector </a:t>
            </a:r>
            <a:r>
              <a:rPr lang="en-US" altLang="en-US" sz="4400">
                <a:solidFill>
                  <a:srgbClr val="00B0F0"/>
                </a:solidFill>
              </a:rPr>
              <a:t>multiplication</a:t>
            </a:r>
            <a:endParaRPr lang="en-SG" sz="4400">
              <a:solidFill>
                <a:srgbClr val="00B0F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B41C6C-73C2-C499-C331-CB3F73D2B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232" y="1391638"/>
            <a:ext cx="5734842" cy="14406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1E53DB-DC22-02F6-B2B5-DA623F37F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383"/>
          <a:stretch/>
        </p:blipFill>
        <p:spPr>
          <a:xfrm>
            <a:off x="1561332" y="2787918"/>
            <a:ext cx="5602759" cy="12586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9AF103-B961-A9DB-B17F-2AC7EED1D3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30" b="33853"/>
          <a:stretch/>
        </p:blipFill>
        <p:spPr>
          <a:xfrm>
            <a:off x="1549460" y="4046585"/>
            <a:ext cx="5602759" cy="12586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356CF31-2D57-8C90-7881-5DA43912D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308" b="1075"/>
          <a:stretch/>
        </p:blipFill>
        <p:spPr>
          <a:xfrm>
            <a:off x="1537588" y="5305253"/>
            <a:ext cx="5602759" cy="12586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876A028-B953-098E-1BC1-695C3219AED9}"/>
              </a:ext>
            </a:extLst>
          </p:cNvPr>
          <p:cNvSpPr txBox="1"/>
          <p:nvPr/>
        </p:nvSpPr>
        <p:spPr>
          <a:xfrm>
            <a:off x="150213" y="553582"/>
            <a:ext cx="84124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using </a:t>
            </a:r>
            <a:r>
              <a:rPr lang="en-US" altLang="en-US" sz="4400">
                <a:solidFill>
                  <a:srgbClr val="00B0F0"/>
                </a:solidFill>
              </a:rPr>
              <a:t>homogenous</a:t>
            </a:r>
            <a:r>
              <a:rPr lang="en-US" altLang="en-US" sz="4400"/>
              <a:t> coordinates</a:t>
            </a:r>
            <a:endParaRPr lang="en-SG" sz="44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73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D08D7C0-AC99-DF85-4716-9EB21B7EF59E}"/>
              </a:ext>
            </a:extLst>
          </p:cNvPr>
          <p:cNvSpPr txBox="1"/>
          <p:nvPr/>
        </p:nvSpPr>
        <p:spPr>
          <a:xfrm>
            <a:off x="150213" y="32300"/>
            <a:ext cx="84124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Scaling via vector </a:t>
            </a:r>
            <a:r>
              <a:rPr lang="en-US" altLang="en-US" sz="4400">
                <a:solidFill>
                  <a:srgbClr val="00B0F0"/>
                </a:solidFill>
              </a:rPr>
              <a:t>multiplication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2BEE2-703E-AC1A-0806-534CF15B4CEE}"/>
              </a:ext>
            </a:extLst>
          </p:cNvPr>
          <p:cNvSpPr txBox="1"/>
          <p:nvPr/>
        </p:nvSpPr>
        <p:spPr>
          <a:xfrm>
            <a:off x="150213" y="553582"/>
            <a:ext cx="84124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using </a:t>
            </a:r>
            <a:r>
              <a:rPr lang="en-US" altLang="en-US" sz="4400">
                <a:solidFill>
                  <a:srgbClr val="00B0F0"/>
                </a:solidFill>
              </a:rPr>
              <a:t>homogenous</a:t>
            </a:r>
            <a:r>
              <a:rPr lang="en-US" altLang="en-US" sz="4400"/>
              <a:t> coordinates</a:t>
            </a:r>
            <a:endParaRPr lang="en-SG" sz="440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DF03D-F7E9-A9A5-8D3A-4008368E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29" y="1466715"/>
            <a:ext cx="3613326" cy="158369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8B1D63C-B186-5057-453E-9D898BA43CB2}"/>
              </a:ext>
            </a:extLst>
          </p:cNvPr>
          <p:cNvGrpSpPr/>
          <p:nvPr/>
        </p:nvGrpSpPr>
        <p:grpSpPr>
          <a:xfrm>
            <a:off x="5237746" y="1626525"/>
            <a:ext cx="1757413" cy="1223987"/>
            <a:chOff x="5714541" y="1380326"/>
            <a:chExt cx="1848633" cy="12875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38620F-952A-BA84-FB33-22FC7A6FAA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272" t="6855" r="25830" b="9735"/>
            <a:stretch/>
          </p:blipFill>
          <p:spPr>
            <a:xfrm>
              <a:off x="6094928" y="1599150"/>
              <a:ext cx="1045047" cy="7976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55B629-075B-6AF7-7937-658622222726}"/>
                </a:ext>
              </a:extLst>
            </p:cNvPr>
            <p:cNvSpPr txBox="1"/>
            <p:nvPr/>
          </p:nvSpPr>
          <p:spPr>
            <a:xfrm>
              <a:off x="5722557" y="2279342"/>
              <a:ext cx="466650" cy="3885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/>
                <a:t>A’</a:t>
              </a:r>
              <a:endParaRPr lang="en-SG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E7D242-1345-93B3-109F-F8BE17441B8A}"/>
                </a:ext>
              </a:extLst>
            </p:cNvPr>
            <p:cNvSpPr txBox="1"/>
            <p:nvPr/>
          </p:nvSpPr>
          <p:spPr>
            <a:xfrm>
              <a:off x="7096524" y="2274700"/>
              <a:ext cx="466650" cy="3885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/>
                <a:t>B’</a:t>
              </a:r>
              <a:endParaRPr lang="en-SG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4AE534-9728-405E-975D-9786D7248FFD}"/>
                </a:ext>
              </a:extLst>
            </p:cNvPr>
            <p:cNvSpPr txBox="1"/>
            <p:nvPr/>
          </p:nvSpPr>
          <p:spPr>
            <a:xfrm>
              <a:off x="7096524" y="1393872"/>
              <a:ext cx="466650" cy="3885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/>
                <a:t>C’</a:t>
              </a:r>
              <a:endParaRPr lang="en-SG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5794C2-8783-FC56-88BD-E4D8403B3D27}"/>
                </a:ext>
              </a:extLst>
            </p:cNvPr>
            <p:cNvSpPr txBox="1"/>
            <p:nvPr/>
          </p:nvSpPr>
          <p:spPr>
            <a:xfrm>
              <a:off x="5714541" y="1380326"/>
              <a:ext cx="466650" cy="3885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/>
                <a:t>D’</a:t>
              </a:r>
              <a:endParaRPr lang="en-SG"/>
            </a:p>
          </p:txBody>
        </p:sp>
      </p:grpSp>
      <p:graphicFrame>
        <p:nvGraphicFramePr>
          <p:cNvPr id="14" name="Object 4">
            <a:extLst>
              <a:ext uri="{FF2B5EF4-FFF2-40B4-BE49-F238E27FC236}">
                <a16:creationId xmlns:a16="http://schemas.microsoft.com/office/drawing/2014/main" id="{01F7795E-7B28-3E41-D08B-2F8483E523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413590"/>
              </p:ext>
            </p:extLst>
          </p:nvPr>
        </p:nvGraphicFramePr>
        <p:xfrm>
          <a:off x="2005809" y="3238410"/>
          <a:ext cx="5093992" cy="1315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755900" imgH="711200" progId="Equation.3">
                  <p:embed/>
                </p:oleObj>
              </mc:Choice>
              <mc:Fallback>
                <p:oleObj name="Equation" r:id="rId3" imgW="2755900" imgH="711200" progId="Equation.3">
                  <p:embed/>
                  <p:pic>
                    <p:nvPicPr>
                      <p:cNvPr id="14" name="Object 4">
                        <a:extLst>
                          <a:ext uri="{FF2B5EF4-FFF2-40B4-BE49-F238E27FC236}">
                            <a16:creationId xmlns:a16="http://schemas.microsoft.com/office/drawing/2014/main" id="{01F7795E-7B28-3E41-D08B-2F8483E523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5809" y="3238410"/>
                        <a:ext cx="5093992" cy="13150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C4C5B6E-C76D-FDB5-0A8C-32399F872D77}"/>
              </a:ext>
            </a:extLst>
          </p:cNvPr>
          <p:cNvGrpSpPr/>
          <p:nvPr/>
        </p:nvGrpSpPr>
        <p:grpSpPr>
          <a:xfrm>
            <a:off x="1269916" y="4680113"/>
            <a:ext cx="5812731" cy="1436961"/>
            <a:chOff x="1269916" y="4680113"/>
            <a:chExt cx="5812731" cy="1436961"/>
          </a:xfrm>
        </p:grpSpPr>
        <p:graphicFrame>
          <p:nvGraphicFramePr>
            <p:cNvPr id="16" name="Object 15">
              <a:extLst>
                <a:ext uri="{FF2B5EF4-FFF2-40B4-BE49-F238E27FC236}">
                  <a16:creationId xmlns:a16="http://schemas.microsoft.com/office/drawing/2014/main" id="{D24EC4F5-3078-0F4B-5A51-83F5E239A84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33681467"/>
                </p:ext>
              </p:extLst>
            </p:nvPr>
          </p:nvGraphicFramePr>
          <p:xfrm>
            <a:off x="2005092" y="4680113"/>
            <a:ext cx="5077555" cy="14369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794000" imgH="711200" progId="Equation.3">
                    <p:embed/>
                  </p:oleObj>
                </mc:Choice>
                <mc:Fallback>
                  <p:oleObj name="Equation" r:id="rId5" imgW="2794000" imgH="711200" progId="Equation.3">
                    <p:embed/>
                    <p:pic>
                      <p:nvPicPr>
                        <p:cNvPr id="16" name="Object 15">
                          <a:extLst>
                            <a:ext uri="{FF2B5EF4-FFF2-40B4-BE49-F238E27FC236}">
                              <a16:creationId xmlns:a16="http://schemas.microsoft.com/office/drawing/2014/main" id="{D24EC4F5-3078-0F4B-5A51-83F5E239A84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5092" y="4680113"/>
                          <a:ext cx="5077555" cy="14369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BAF54CD-3AB3-0D17-6E66-E0E76D153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69916" y="5159828"/>
              <a:ext cx="622701" cy="385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248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D08D7C0-AC99-DF85-4716-9EB21B7EF59E}"/>
              </a:ext>
            </a:extLst>
          </p:cNvPr>
          <p:cNvSpPr txBox="1"/>
          <p:nvPr/>
        </p:nvSpPr>
        <p:spPr>
          <a:xfrm>
            <a:off x="150213" y="32300"/>
            <a:ext cx="84124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Scaling via vector </a:t>
            </a:r>
            <a:r>
              <a:rPr lang="en-US" altLang="en-US" sz="4400">
                <a:solidFill>
                  <a:srgbClr val="00B0F0"/>
                </a:solidFill>
              </a:rPr>
              <a:t>multiplication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2BEE2-703E-AC1A-0806-534CF15B4CEE}"/>
              </a:ext>
            </a:extLst>
          </p:cNvPr>
          <p:cNvSpPr txBox="1"/>
          <p:nvPr/>
        </p:nvSpPr>
        <p:spPr>
          <a:xfrm>
            <a:off x="150213" y="553582"/>
            <a:ext cx="84124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using </a:t>
            </a:r>
            <a:r>
              <a:rPr lang="en-US" altLang="en-US" sz="4400">
                <a:solidFill>
                  <a:srgbClr val="00B0F0"/>
                </a:solidFill>
              </a:rPr>
              <a:t>homogenous</a:t>
            </a:r>
            <a:r>
              <a:rPr lang="en-US" altLang="en-US" sz="4400"/>
              <a:t> coordinates</a:t>
            </a:r>
            <a:endParaRPr lang="en-SG" sz="4400">
              <a:solidFill>
                <a:srgbClr val="00B0F0"/>
              </a:solidFill>
            </a:endParaRPr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3A68071C-8086-B729-139B-F8C878B55C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2111335"/>
              </p:ext>
            </p:extLst>
          </p:nvPr>
        </p:nvGraphicFramePr>
        <p:xfrm>
          <a:off x="1139956" y="1685109"/>
          <a:ext cx="6433003" cy="4465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73400" imgH="2133600" progId="Equation.3">
                  <p:embed/>
                </p:oleObj>
              </mc:Choice>
              <mc:Fallback>
                <p:oleObj name="Equation" r:id="rId2" imgW="3073400" imgH="2133600" progId="Equation.3">
                  <p:embed/>
                  <p:pic>
                    <p:nvPicPr>
                      <p:cNvPr id="3" name="Object 4">
                        <a:extLst>
                          <a:ext uri="{FF2B5EF4-FFF2-40B4-BE49-F238E27FC236}">
                            <a16:creationId xmlns:a16="http://schemas.microsoft.com/office/drawing/2014/main" id="{3A68071C-8086-B729-139B-F8C878B55C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956" y="1685109"/>
                        <a:ext cx="6433003" cy="44655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6484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D08D7C0-AC99-DF85-4716-9EB21B7EF59E}"/>
              </a:ext>
            </a:extLst>
          </p:cNvPr>
          <p:cNvSpPr txBox="1"/>
          <p:nvPr/>
        </p:nvSpPr>
        <p:spPr>
          <a:xfrm>
            <a:off x="150213" y="32300"/>
            <a:ext cx="84124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Rotation via vector </a:t>
            </a:r>
            <a:r>
              <a:rPr lang="en-US" altLang="en-US" sz="4400">
                <a:solidFill>
                  <a:srgbClr val="00B0F0"/>
                </a:solidFill>
              </a:rPr>
              <a:t>multiplication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2BEE2-703E-AC1A-0806-534CF15B4CEE}"/>
              </a:ext>
            </a:extLst>
          </p:cNvPr>
          <p:cNvSpPr txBox="1"/>
          <p:nvPr/>
        </p:nvSpPr>
        <p:spPr>
          <a:xfrm>
            <a:off x="150213" y="553582"/>
            <a:ext cx="84124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using </a:t>
            </a:r>
            <a:r>
              <a:rPr lang="en-US" altLang="en-US" sz="4400">
                <a:solidFill>
                  <a:srgbClr val="00B0F0"/>
                </a:solidFill>
              </a:rPr>
              <a:t>homogenous</a:t>
            </a:r>
            <a:r>
              <a:rPr lang="en-US" altLang="en-US" sz="4400"/>
              <a:t> coordinates</a:t>
            </a:r>
            <a:endParaRPr lang="en-SG" sz="440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4C076-43E9-E520-C9E2-013DA6BC1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70"/>
          <a:stretch/>
        </p:blipFill>
        <p:spPr>
          <a:xfrm>
            <a:off x="3341228" y="1323023"/>
            <a:ext cx="2840702" cy="1999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F63F1B-4D7D-A860-BF60-54AD2D9A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968" y="3429000"/>
            <a:ext cx="3773260" cy="1398583"/>
          </a:xfrm>
          <a:prstGeom prst="rect">
            <a:avLst/>
          </a:prstGeom>
        </p:spPr>
      </p:pic>
      <p:graphicFrame>
        <p:nvGraphicFramePr>
          <p:cNvPr id="10" name="Object 16">
            <a:extLst>
              <a:ext uri="{FF2B5EF4-FFF2-40B4-BE49-F238E27FC236}">
                <a16:creationId xmlns:a16="http://schemas.microsoft.com/office/drawing/2014/main" id="{4A28DD8B-130F-D84D-5B46-DB5268B709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604673"/>
              </p:ext>
            </p:extLst>
          </p:nvPr>
        </p:nvGraphicFramePr>
        <p:xfrm>
          <a:off x="2842242" y="4934490"/>
          <a:ext cx="3722986" cy="152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30400" imgH="711200" progId="Equation.3">
                  <p:embed/>
                </p:oleObj>
              </mc:Choice>
              <mc:Fallback>
                <p:oleObj name="Equation" r:id="rId4" imgW="1930400" imgH="711200" progId="Equation.3">
                  <p:embed/>
                  <p:pic>
                    <p:nvPicPr>
                      <p:cNvPr id="10" name="Object 16">
                        <a:extLst>
                          <a:ext uri="{FF2B5EF4-FFF2-40B4-BE49-F238E27FC236}">
                            <a16:creationId xmlns:a16="http://schemas.microsoft.com/office/drawing/2014/main" id="{4A28DD8B-130F-D84D-5B46-DB5268B709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2242" y="4934490"/>
                        <a:ext cx="3722986" cy="1528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EF5F830B-CBC7-5379-C954-CFD732E1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6823" y="5438797"/>
            <a:ext cx="622701" cy="3858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20BD1A-91B4-33E6-D22D-043A8D2BE5C9}"/>
              </a:ext>
            </a:extLst>
          </p:cNvPr>
          <p:cNvSpPr txBox="1"/>
          <p:nvPr/>
        </p:nvSpPr>
        <p:spPr>
          <a:xfrm rot="21063476">
            <a:off x="7258035" y="5920352"/>
            <a:ext cx="1271733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en-US" sz="1400"/>
              <a:t>You can work out the rest!</a:t>
            </a:r>
            <a:endParaRPr lang="en-SG" sz="1400"/>
          </a:p>
        </p:txBody>
      </p:sp>
    </p:spTree>
    <p:extLst>
      <p:ext uri="{BB962C8B-B14F-4D97-AF65-F5344CB8AC3E}">
        <p14:creationId xmlns:p14="http://schemas.microsoft.com/office/powerpoint/2010/main" val="207887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5FF638F-169E-803C-4D3C-BE12BF434717}"/>
              </a:ext>
            </a:extLst>
          </p:cNvPr>
          <p:cNvGrpSpPr/>
          <p:nvPr/>
        </p:nvGrpSpPr>
        <p:grpSpPr>
          <a:xfrm>
            <a:off x="4289501" y="1304756"/>
            <a:ext cx="4527054" cy="5192355"/>
            <a:chOff x="4289501" y="1304756"/>
            <a:chExt cx="4527054" cy="519235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070900A-1794-38D0-3297-9C0F1BBB0F20}"/>
                </a:ext>
              </a:extLst>
            </p:cNvPr>
            <p:cNvGrpSpPr/>
            <p:nvPr/>
          </p:nvGrpSpPr>
          <p:grpSpPr>
            <a:xfrm>
              <a:off x="4289501" y="1512461"/>
              <a:ext cx="2364014" cy="4984650"/>
              <a:chOff x="4289501" y="1512461"/>
              <a:chExt cx="2364014" cy="498465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42D3895-231E-8400-AF5E-876F7A677FE1}"/>
                  </a:ext>
                </a:extLst>
              </p:cNvPr>
              <p:cNvGrpSpPr/>
              <p:nvPr/>
            </p:nvGrpSpPr>
            <p:grpSpPr>
              <a:xfrm>
                <a:off x="4289502" y="1512461"/>
                <a:ext cx="2349191" cy="1542973"/>
                <a:chOff x="4289502" y="1512461"/>
                <a:chExt cx="2349191" cy="1542973"/>
              </a:xfrm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6868578-D32C-E638-13DB-2F65262CE9B1}"/>
                    </a:ext>
                  </a:extLst>
                </p:cNvPr>
                <p:cNvSpPr/>
                <p:nvPr/>
              </p:nvSpPr>
              <p:spPr>
                <a:xfrm>
                  <a:off x="4289502" y="1516566"/>
                  <a:ext cx="2349191" cy="1538868"/>
                </a:xfrm>
                <a:custGeom>
                  <a:avLst/>
                  <a:gdLst>
                    <a:gd name="connsiteX0" fmla="*/ 2036957 w 2349191"/>
                    <a:gd name="connsiteY0" fmla="*/ 14868 h 1538868"/>
                    <a:gd name="connsiteX1" fmla="*/ 2036957 w 2349191"/>
                    <a:gd name="connsiteY1" fmla="*/ 1256371 h 1538868"/>
                    <a:gd name="connsiteX2" fmla="*/ 0 w 2349191"/>
                    <a:gd name="connsiteY2" fmla="*/ 1256371 h 1538868"/>
                    <a:gd name="connsiteX3" fmla="*/ 0 w 2349191"/>
                    <a:gd name="connsiteY3" fmla="*/ 1538868 h 1538868"/>
                    <a:gd name="connsiteX4" fmla="*/ 2349191 w 2349191"/>
                    <a:gd name="connsiteY4" fmla="*/ 1538868 h 1538868"/>
                    <a:gd name="connsiteX5" fmla="*/ 2349191 w 2349191"/>
                    <a:gd name="connsiteY5" fmla="*/ 0 h 1538868"/>
                    <a:gd name="connsiteX6" fmla="*/ 2036957 w 2349191"/>
                    <a:gd name="connsiteY6" fmla="*/ 14868 h 153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49191" h="1538868">
                      <a:moveTo>
                        <a:pt x="2036957" y="14868"/>
                      </a:moveTo>
                      <a:lnTo>
                        <a:pt x="2036957" y="1256371"/>
                      </a:lnTo>
                      <a:lnTo>
                        <a:pt x="0" y="1256371"/>
                      </a:lnTo>
                      <a:lnTo>
                        <a:pt x="0" y="1538868"/>
                      </a:lnTo>
                      <a:lnTo>
                        <a:pt x="2349191" y="1538868"/>
                      </a:lnTo>
                      <a:lnTo>
                        <a:pt x="2349191" y="0"/>
                      </a:lnTo>
                      <a:lnTo>
                        <a:pt x="2036957" y="1486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2AF85870-28A4-F167-5F75-D8C9D9241046}"/>
                    </a:ext>
                  </a:extLst>
                </p:cNvPr>
                <p:cNvSpPr/>
                <p:nvPr/>
              </p:nvSpPr>
              <p:spPr>
                <a:xfrm>
                  <a:off x="6326459" y="1512461"/>
                  <a:ext cx="312234" cy="7230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161345C-1E6E-6CC4-866B-0AEAFA86B309}"/>
                  </a:ext>
                </a:extLst>
              </p:cNvPr>
              <p:cNvGrpSpPr/>
              <p:nvPr/>
            </p:nvGrpSpPr>
            <p:grpSpPr>
              <a:xfrm>
                <a:off x="4304324" y="3266073"/>
                <a:ext cx="2349191" cy="1542973"/>
                <a:chOff x="4289502" y="1512461"/>
                <a:chExt cx="2349191" cy="1542973"/>
              </a:xfrm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4A98490D-C7E2-9DEE-2E77-F7954792FE23}"/>
                    </a:ext>
                  </a:extLst>
                </p:cNvPr>
                <p:cNvSpPr/>
                <p:nvPr/>
              </p:nvSpPr>
              <p:spPr>
                <a:xfrm>
                  <a:off x="4289502" y="1516566"/>
                  <a:ext cx="2349191" cy="1538868"/>
                </a:xfrm>
                <a:custGeom>
                  <a:avLst/>
                  <a:gdLst>
                    <a:gd name="connsiteX0" fmla="*/ 2036957 w 2349191"/>
                    <a:gd name="connsiteY0" fmla="*/ 14868 h 1538868"/>
                    <a:gd name="connsiteX1" fmla="*/ 2036957 w 2349191"/>
                    <a:gd name="connsiteY1" fmla="*/ 1256371 h 1538868"/>
                    <a:gd name="connsiteX2" fmla="*/ 0 w 2349191"/>
                    <a:gd name="connsiteY2" fmla="*/ 1256371 h 1538868"/>
                    <a:gd name="connsiteX3" fmla="*/ 0 w 2349191"/>
                    <a:gd name="connsiteY3" fmla="*/ 1538868 h 1538868"/>
                    <a:gd name="connsiteX4" fmla="*/ 2349191 w 2349191"/>
                    <a:gd name="connsiteY4" fmla="*/ 1538868 h 1538868"/>
                    <a:gd name="connsiteX5" fmla="*/ 2349191 w 2349191"/>
                    <a:gd name="connsiteY5" fmla="*/ 0 h 1538868"/>
                    <a:gd name="connsiteX6" fmla="*/ 2036957 w 2349191"/>
                    <a:gd name="connsiteY6" fmla="*/ 14868 h 153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49191" h="1538868">
                      <a:moveTo>
                        <a:pt x="2036957" y="14868"/>
                      </a:moveTo>
                      <a:lnTo>
                        <a:pt x="2036957" y="1256371"/>
                      </a:lnTo>
                      <a:lnTo>
                        <a:pt x="0" y="1256371"/>
                      </a:lnTo>
                      <a:lnTo>
                        <a:pt x="0" y="1538868"/>
                      </a:lnTo>
                      <a:lnTo>
                        <a:pt x="2349191" y="1538868"/>
                      </a:lnTo>
                      <a:lnTo>
                        <a:pt x="2349191" y="0"/>
                      </a:lnTo>
                      <a:lnTo>
                        <a:pt x="2036957" y="1486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F92BE0D-D0DB-FA30-39AF-28D96744B738}"/>
                    </a:ext>
                  </a:extLst>
                </p:cNvPr>
                <p:cNvSpPr/>
                <p:nvPr/>
              </p:nvSpPr>
              <p:spPr>
                <a:xfrm>
                  <a:off x="6326459" y="1512461"/>
                  <a:ext cx="312234" cy="7230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C2A2DD2-AC1B-D416-26EA-87856A65F269}"/>
                  </a:ext>
                </a:extLst>
              </p:cNvPr>
              <p:cNvGrpSpPr/>
              <p:nvPr/>
            </p:nvGrpSpPr>
            <p:grpSpPr>
              <a:xfrm>
                <a:off x="4289501" y="4954138"/>
                <a:ext cx="2349191" cy="1542973"/>
                <a:chOff x="4289502" y="1512461"/>
                <a:chExt cx="2349191" cy="1542973"/>
              </a:xfrm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18F3A4E6-0A02-6B40-B604-D52C081C3A23}"/>
                    </a:ext>
                  </a:extLst>
                </p:cNvPr>
                <p:cNvSpPr/>
                <p:nvPr/>
              </p:nvSpPr>
              <p:spPr>
                <a:xfrm>
                  <a:off x="4289502" y="1516566"/>
                  <a:ext cx="2349191" cy="1538868"/>
                </a:xfrm>
                <a:custGeom>
                  <a:avLst/>
                  <a:gdLst>
                    <a:gd name="connsiteX0" fmla="*/ 2036957 w 2349191"/>
                    <a:gd name="connsiteY0" fmla="*/ 14868 h 1538868"/>
                    <a:gd name="connsiteX1" fmla="*/ 2036957 w 2349191"/>
                    <a:gd name="connsiteY1" fmla="*/ 1256371 h 1538868"/>
                    <a:gd name="connsiteX2" fmla="*/ 0 w 2349191"/>
                    <a:gd name="connsiteY2" fmla="*/ 1256371 h 1538868"/>
                    <a:gd name="connsiteX3" fmla="*/ 0 w 2349191"/>
                    <a:gd name="connsiteY3" fmla="*/ 1538868 h 1538868"/>
                    <a:gd name="connsiteX4" fmla="*/ 2349191 w 2349191"/>
                    <a:gd name="connsiteY4" fmla="*/ 1538868 h 1538868"/>
                    <a:gd name="connsiteX5" fmla="*/ 2349191 w 2349191"/>
                    <a:gd name="connsiteY5" fmla="*/ 0 h 1538868"/>
                    <a:gd name="connsiteX6" fmla="*/ 2036957 w 2349191"/>
                    <a:gd name="connsiteY6" fmla="*/ 14868 h 153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49191" h="1538868">
                      <a:moveTo>
                        <a:pt x="2036957" y="14868"/>
                      </a:moveTo>
                      <a:lnTo>
                        <a:pt x="2036957" y="1256371"/>
                      </a:lnTo>
                      <a:lnTo>
                        <a:pt x="0" y="1256371"/>
                      </a:lnTo>
                      <a:lnTo>
                        <a:pt x="0" y="1538868"/>
                      </a:lnTo>
                      <a:lnTo>
                        <a:pt x="2349191" y="1538868"/>
                      </a:lnTo>
                      <a:lnTo>
                        <a:pt x="2349191" y="0"/>
                      </a:lnTo>
                      <a:lnTo>
                        <a:pt x="2036957" y="1486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2A0573E-FF0D-DE37-9055-651EDA95807C}"/>
                    </a:ext>
                  </a:extLst>
                </p:cNvPr>
                <p:cNvSpPr/>
                <p:nvPr/>
              </p:nvSpPr>
              <p:spPr>
                <a:xfrm>
                  <a:off x="6326459" y="1512461"/>
                  <a:ext cx="312234" cy="7230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09ECCE5-9111-DF6C-5228-E6E4789142A9}"/>
                </a:ext>
              </a:extLst>
            </p:cNvPr>
            <p:cNvGrpSpPr/>
            <p:nvPr/>
          </p:nvGrpSpPr>
          <p:grpSpPr>
            <a:xfrm>
              <a:off x="6655112" y="1304756"/>
              <a:ext cx="2161443" cy="646331"/>
              <a:chOff x="6655112" y="1304756"/>
              <a:chExt cx="2161443" cy="646331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CF463AB-CA32-DDEF-F946-FA74C4CAF512}"/>
                  </a:ext>
                </a:extLst>
              </p:cNvPr>
              <p:cNvSpPr txBox="1"/>
              <p:nvPr/>
            </p:nvSpPr>
            <p:spPr>
              <a:xfrm rot="21281236">
                <a:off x="7203896" y="1304756"/>
                <a:ext cx="1612659" cy="646331"/>
              </a:xfrm>
              <a:prstGeom prst="rect">
                <a:avLst/>
              </a:prstGeom>
              <a:solidFill>
                <a:srgbClr val="FFFF00"/>
              </a:solidFill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SG">
                    <a:solidFill>
                      <a:schemeClr val="tx1"/>
                    </a:solidFill>
                  </a:rPr>
                  <a:t>Note the extra dimension!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5F79299-4EBA-28A1-1E9D-55EDC54AA2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5112" y="1838059"/>
                <a:ext cx="536891" cy="6580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D08D7C0-AC99-DF85-4716-9EB21B7EF59E}"/>
              </a:ext>
            </a:extLst>
          </p:cNvPr>
          <p:cNvSpPr txBox="1"/>
          <p:nvPr/>
        </p:nvSpPr>
        <p:spPr>
          <a:xfrm>
            <a:off x="150213" y="32300"/>
            <a:ext cx="86373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>
                <a:solidFill>
                  <a:srgbClr val="FF0000"/>
                </a:solidFill>
              </a:rPr>
              <a:t>3D</a:t>
            </a:r>
            <a:r>
              <a:rPr lang="en-US" altLang="en-US" sz="4400"/>
              <a:t> Rotation via vector </a:t>
            </a:r>
            <a:r>
              <a:rPr lang="en-US" altLang="en-US" sz="4400">
                <a:solidFill>
                  <a:srgbClr val="00B0F0"/>
                </a:solidFill>
              </a:rPr>
              <a:t>multiplication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2BEE2-703E-AC1A-0806-534CF15B4CEE}"/>
              </a:ext>
            </a:extLst>
          </p:cNvPr>
          <p:cNvSpPr txBox="1"/>
          <p:nvPr/>
        </p:nvSpPr>
        <p:spPr>
          <a:xfrm>
            <a:off x="150213" y="553582"/>
            <a:ext cx="84124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using </a:t>
            </a:r>
            <a:r>
              <a:rPr lang="en-US" altLang="en-US" sz="4400">
                <a:solidFill>
                  <a:srgbClr val="00B0F0"/>
                </a:solidFill>
              </a:rPr>
              <a:t>homogenous</a:t>
            </a:r>
            <a:r>
              <a:rPr lang="en-US" altLang="en-US" sz="4400"/>
              <a:t> coordinates</a:t>
            </a:r>
            <a:endParaRPr lang="en-SG" sz="4400">
              <a:solidFill>
                <a:srgbClr val="00B0F0"/>
              </a:solidFill>
            </a:endParaRPr>
          </a:p>
        </p:txBody>
      </p:sp>
      <p:graphicFrame>
        <p:nvGraphicFramePr>
          <p:cNvPr id="6" name="Object 14">
            <a:extLst>
              <a:ext uri="{FF2B5EF4-FFF2-40B4-BE49-F238E27FC236}">
                <a16:creationId xmlns:a16="http://schemas.microsoft.com/office/drawing/2014/main" id="{B33961A7-FD2D-0483-A72A-8D4B327D81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3950540"/>
              </p:ext>
            </p:extLst>
          </p:nvPr>
        </p:nvGraphicFramePr>
        <p:xfrm>
          <a:off x="3465611" y="3240144"/>
          <a:ext cx="3642599" cy="1642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수식" r:id="rId2" imgW="2070100" imgH="914400" progId="Equation.3">
                  <p:embed/>
                </p:oleObj>
              </mc:Choice>
              <mc:Fallback>
                <p:oleObj name="수식" r:id="rId2" imgW="2070100" imgH="914400" progId="Equation.3">
                  <p:embed/>
                  <p:pic>
                    <p:nvPicPr>
                      <p:cNvPr id="6" name="Object 14">
                        <a:extLst>
                          <a:ext uri="{FF2B5EF4-FFF2-40B4-BE49-F238E27FC236}">
                            <a16:creationId xmlns:a16="http://schemas.microsoft.com/office/drawing/2014/main" id="{B33961A7-FD2D-0483-A72A-8D4B327D81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5611" y="3240144"/>
                        <a:ext cx="3642599" cy="16421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5">
            <a:extLst>
              <a:ext uri="{FF2B5EF4-FFF2-40B4-BE49-F238E27FC236}">
                <a16:creationId xmlns:a16="http://schemas.microsoft.com/office/drawing/2014/main" id="{8C5034C9-5EFA-8181-C903-26B75A0571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211819"/>
              </p:ext>
            </p:extLst>
          </p:nvPr>
        </p:nvGraphicFramePr>
        <p:xfrm>
          <a:off x="3465611" y="4954138"/>
          <a:ext cx="3642599" cy="1639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수식" r:id="rId4" imgW="2070100" imgH="914400" progId="Equation.3">
                  <p:embed/>
                </p:oleObj>
              </mc:Choice>
              <mc:Fallback>
                <p:oleObj name="수식" r:id="rId4" imgW="2070100" imgH="914400" progId="Equation.3">
                  <p:embed/>
                  <p:pic>
                    <p:nvPicPr>
                      <p:cNvPr id="7" name="Object 15">
                        <a:extLst>
                          <a:ext uri="{FF2B5EF4-FFF2-40B4-BE49-F238E27FC236}">
                            <a16:creationId xmlns:a16="http://schemas.microsoft.com/office/drawing/2014/main" id="{8C5034C9-5EFA-8181-C903-26B75A0571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5611" y="4954138"/>
                        <a:ext cx="3642599" cy="16398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4">
            <a:extLst>
              <a:ext uri="{FF2B5EF4-FFF2-40B4-BE49-F238E27FC236}">
                <a16:creationId xmlns:a16="http://schemas.microsoft.com/office/drawing/2014/main" id="{3BB69ACA-F1F3-9193-435B-0E0A2E47C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338" y="2160123"/>
            <a:ext cx="27574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chemeClr val="tx1"/>
                </a:solidFill>
                <a:latin typeface="Arial" panose="020B0604020202020204" pitchFamily="34" charset="0"/>
              </a:rPr>
              <a:t>Z axis rotation</a:t>
            </a:r>
            <a:endParaRPr lang="en-SG" altLang="en-US" sz="3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35">
            <a:extLst>
              <a:ext uri="{FF2B5EF4-FFF2-40B4-BE49-F238E27FC236}">
                <a16:creationId xmlns:a16="http://schemas.microsoft.com/office/drawing/2014/main" id="{EA20B663-02E6-351B-1124-DF299D25F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338" y="3768260"/>
            <a:ext cx="275748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chemeClr val="tx1"/>
                </a:solidFill>
                <a:latin typeface="Arial" panose="020B0604020202020204" pitchFamily="34" charset="0"/>
              </a:rPr>
              <a:t>X axis rotation</a:t>
            </a:r>
            <a:endParaRPr lang="en-SG" altLang="en-US" sz="3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36">
            <a:extLst>
              <a:ext uri="{FF2B5EF4-FFF2-40B4-BE49-F238E27FC236}">
                <a16:creationId xmlns:a16="http://schemas.microsoft.com/office/drawing/2014/main" id="{2D23D784-AF96-BB9A-565B-7DDBAE68E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338" y="5371635"/>
            <a:ext cx="27574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chemeClr val="tx1"/>
                </a:solidFill>
                <a:latin typeface="Arial" panose="020B0604020202020204" pitchFamily="34" charset="0"/>
              </a:rPr>
              <a:t>Y axis rotation</a:t>
            </a:r>
            <a:endParaRPr lang="en-SG" altLang="en-US" sz="3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1518B1-4E02-28F3-6014-5380A3345059}"/>
              </a:ext>
            </a:extLst>
          </p:cNvPr>
          <p:cNvSpPr/>
          <p:nvPr/>
        </p:nvSpPr>
        <p:spPr>
          <a:xfrm>
            <a:off x="4213803" y="3218347"/>
            <a:ext cx="2439712" cy="436173"/>
          </a:xfrm>
          <a:prstGeom prst="rect">
            <a:avLst/>
          </a:prstGeom>
          <a:solidFill>
            <a:srgbClr val="FF00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968177-8621-65A3-F619-254D928862CA}"/>
              </a:ext>
            </a:extLst>
          </p:cNvPr>
          <p:cNvSpPr/>
          <p:nvPr/>
        </p:nvSpPr>
        <p:spPr>
          <a:xfrm>
            <a:off x="4206324" y="2299591"/>
            <a:ext cx="2439712" cy="436173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3CE837-1D23-E94F-76DE-363994BB37F1}"/>
              </a:ext>
            </a:extLst>
          </p:cNvPr>
          <p:cNvSpPr/>
          <p:nvPr/>
        </p:nvSpPr>
        <p:spPr>
          <a:xfrm>
            <a:off x="4221283" y="5337901"/>
            <a:ext cx="2439712" cy="436173"/>
          </a:xfrm>
          <a:prstGeom prst="rect">
            <a:avLst/>
          </a:prstGeom>
          <a:solidFill>
            <a:srgbClr val="FFC0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FCB0B6-9C7F-C1E8-64DC-CA0F2E06A5B2}"/>
              </a:ext>
            </a:extLst>
          </p:cNvPr>
          <p:cNvSpPr txBox="1"/>
          <p:nvPr/>
        </p:nvSpPr>
        <p:spPr>
          <a:xfrm>
            <a:off x="7177437" y="2194511"/>
            <a:ext cx="1290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>
                <a:solidFill>
                  <a:srgbClr val="00B0F0"/>
                </a:solidFill>
              </a:rPr>
              <a:t>z value not affected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FB8918-1EC9-4CCC-F123-8C8977926ECC}"/>
              </a:ext>
            </a:extLst>
          </p:cNvPr>
          <p:cNvSpPr txBox="1"/>
          <p:nvPr/>
        </p:nvSpPr>
        <p:spPr>
          <a:xfrm>
            <a:off x="7177437" y="3113267"/>
            <a:ext cx="1290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>
                <a:solidFill>
                  <a:srgbClr val="FF7171"/>
                </a:solidFill>
              </a:rPr>
              <a:t>x value not affected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0E59D5-7FEE-23CA-4916-8421A8525AAE}"/>
              </a:ext>
            </a:extLst>
          </p:cNvPr>
          <p:cNvSpPr txBox="1"/>
          <p:nvPr/>
        </p:nvSpPr>
        <p:spPr>
          <a:xfrm>
            <a:off x="7177437" y="5232821"/>
            <a:ext cx="1290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>
                <a:solidFill>
                  <a:srgbClr val="FFC000"/>
                </a:solidFill>
              </a:rPr>
              <a:t>y value not affected</a:t>
            </a:r>
          </a:p>
        </p:txBody>
      </p:sp>
      <p:graphicFrame>
        <p:nvGraphicFramePr>
          <p:cNvPr id="48" name="Object 7">
            <a:extLst>
              <a:ext uri="{FF2B5EF4-FFF2-40B4-BE49-F238E27FC236}">
                <a16:creationId xmlns:a16="http://schemas.microsoft.com/office/drawing/2014/main" id="{3F709E4C-B95E-ABDF-DDBD-6078D860E6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7345200"/>
              </p:ext>
            </p:extLst>
          </p:nvPr>
        </p:nvGraphicFramePr>
        <p:xfrm>
          <a:off x="3463925" y="1512461"/>
          <a:ext cx="3644900" cy="164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수식" r:id="rId6" imgW="2070100" imgH="914400" progId="Equation.3">
                  <p:embed/>
                </p:oleObj>
              </mc:Choice>
              <mc:Fallback>
                <p:oleObj name="수식" r:id="rId6" imgW="2070100" imgH="914400" progId="Equation.3">
                  <p:embed/>
                  <p:pic>
                    <p:nvPicPr>
                      <p:cNvPr id="48" name="Object 7">
                        <a:extLst>
                          <a:ext uri="{FF2B5EF4-FFF2-40B4-BE49-F238E27FC236}">
                            <a16:creationId xmlns:a16="http://schemas.microsoft.com/office/drawing/2014/main" id="{3F709E4C-B95E-ABDF-DDBD-6078D860E6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3925" y="1512461"/>
                        <a:ext cx="3644900" cy="164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AA7CAA0-BBF3-B810-1C56-6367ED6CABBE}"/>
              </a:ext>
            </a:extLst>
          </p:cNvPr>
          <p:cNvSpPr txBox="1"/>
          <p:nvPr/>
        </p:nvSpPr>
        <p:spPr>
          <a:xfrm rot="21351324">
            <a:off x="381522" y="1344728"/>
            <a:ext cx="1879164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/>
              <a:t>You will only be tested on 2D transformations!</a:t>
            </a:r>
            <a:endParaRPr lang="en-SG" sz="1400"/>
          </a:p>
        </p:txBody>
      </p:sp>
    </p:spTree>
    <p:extLst>
      <p:ext uri="{BB962C8B-B14F-4D97-AF65-F5344CB8AC3E}">
        <p14:creationId xmlns:p14="http://schemas.microsoft.com/office/powerpoint/2010/main" val="152221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 animBg="1"/>
      <p:bldP spid="16" grpId="0" animBg="1"/>
      <p:bldP spid="18" grpId="0" animBg="1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F80DCF-6A48-200C-741B-DD66B660F590}"/>
              </a:ext>
            </a:extLst>
          </p:cNvPr>
          <p:cNvSpPr txBox="1"/>
          <p:nvPr/>
        </p:nvSpPr>
        <p:spPr>
          <a:xfrm>
            <a:off x="238599" y="53720"/>
            <a:ext cx="55132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>
                <a:solidFill>
                  <a:srgbClr val="00B0F0"/>
                </a:solidFill>
              </a:rPr>
              <a:t>Affine</a:t>
            </a:r>
            <a:r>
              <a:rPr lang="en-US" altLang="en-US" sz="4400"/>
              <a:t> transformations</a:t>
            </a:r>
            <a:endParaRPr lang="en-SG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795F5-92E7-EA72-E930-F7C6609AD307}"/>
              </a:ext>
            </a:extLst>
          </p:cNvPr>
          <p:cNvSpPr txBox="1"/>
          <p:nvPr/>
        </p:nvSpPr>
        <p:spPr>
          <a:xfrm>
            <a:off x="0" y="6627168"/>
            <a:ext cx="2770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900">
                <a:solidFill>
                  <a:schemeClr val="bg1">
                    <a:lumMod val="75000"/>
                  </a:schemeClr>
                </a:solidFill>
              </a:rPr>
              <a:t>https://en.wikipedia.org/wiki/Affine_transformation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ED0DD6-D60A-47CC-D4C6-FAAC0A2E6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14" y="2216880"/>
            <a:ext cx="4043451" cy="4010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453E25-E321-8F53-CB9E-8B8F04BC6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528" y="2216879"/>
            <a:ext cx="4232236" cy="40404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66C570-1D52-23FD-AEC5-5782AAF8D9E6}"/>
              </a:ext>
            </a:extLst>
          </p:cNvPr>
          <p:cNvSpPr txBox="1"/>
          <p:nvPr/>
        </p:nvSpPr>
        <p:spPr>
          <a:xfrm>
            <a:off x="258042" y="945231"/>
            <a:ext cx="52353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en-US" sz="2000"/>
              <a:t>Points which lie on a line continue to be collinear after the transformation</a:t>
            </a:r>
            <a:endParaRPr lang="en-SG" sz="20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83E99F-30AC-1C98-0CC3-9F3C5A9CCC6A}"/>
              </a:ext>
            </a:extLst>
          </p:cNvPr>
          <p:cNvGrpSpPr/>
          <p:nvPr/>
        </p:nvGrpSpPr>
        <p:grpSpPr>
          <a:xfrm>
            <a:off x="5751894" y="595162"/>
            <a:ext cx="1075453" cy="1184917"/>
            <a:chOff x="5980186" y="665742"/>
            <a:chExt cx="1075453" cy="11849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4CCB0F-A337-228D-0A99-1C860D0F1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5980186" y="714762"/>
              <a:ext cx="1075453" cy="1082133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185644-C715-09EA-E958-E60E74EE6AEC}"/>
                </a:ext>
              </a:extLst>
            </p:cNvPr>
            <p:cNvSpPr/>
            <p:nvPr/>
          </p:nvSpPr>
          <p:spPr>
            <a:xfrm>
              <a:off x="6168289" y="665742"/>
              <a:ext cx="133900" cy="1339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1F79BF5-92C9-9795-B710-FE1A6A144720}"/>
                </a:ext>
              </a:extLst>
            </p:cNvPr>
            <p:cNvSpPr/>
            <p:nvPr/>
          </p:nvSpPr>
          <p:spPr>
            <a:xfrm>
              <a:off x="6168289" y="928496"/>
              <a:ext cx="133900" cy="1339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50F1ADC-5030-559D-C7CC-F61E00DC564A}"/>
                </a:ext>
              </a:extLst>
            </p:cNvPr>
            <p:cNvSpPr/>
            <p:nvPr/>
          </p:nvSpPr>
          <p:spPr>
            <a:xfrm>
              <a:off x="6168289" y="1191250"/>
              <a:ext cx="133900" cy="1339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FB00533-4864-75A4-5BB4-A2289BB5A745}"/>
                </a:ext>
              </a:extLst>
            </p:cNvPr>
            <p:cNvSpPr/>
            <p:nvPr/>
          </p:nvSpPr>
          <p:spPr>
            <a:xfrm>
              <a:off x="6168289" y="1454004"/>
              <a:ext cx="133900" cy="1339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FB1B85C-B9A9-9A1C-4C80-773FDE32F220}"/>
                </a:ext>
              </a:extLst>
            </p:cNvPr>
            <p:cNvSpPr/>
            <p:nvPr/>
          </p:nvSpPr>
          <p:spPr>
            <a:xfrm>
              <a:off x="6168289" y="1716759"/>
              <a:ext cx="133900" cy="1339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383AA70-13AA-96C5-74E0-BBC3ADCC4791}"/>
                </a:ext>
              </a:extLst>
            </p:cNvPr>
            <p:cNvSpPr/>
            <p:nvPr/>
          </p:nvSpPr>
          <p:spPr>
            <a:xfrm>
              <a:off x="6460084" y="1191614"/>
              <a:ext cx="133900" cy="1339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4A53EC2-E0F4-B200-D377-3A71043F8DBC}"/>
                </a:ext>
              </a:extLst>
            </p:cNvPr>
            <p:cNvSpPr/>
            <p:nvPr/>
          </p:nvSpPr>
          <p:spPr>
            <a:xfrm>
              <a:off x="6796703" y="1191250"/>
              <a:ext cx="133900" cy="1339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B74D9-0753-DCEB-699F-B6CBEE16CF55}"/>
              </a:ext>
            </a:extLst>
          </p:cNvPr>
          <p:cNvCxnSpPr/>
          <p:nvPr/>
        </p:nvCxnSpPr>
        <p:spPr>
          <a:xfrm>
            <a:off x="6006947" y="419777"/>
            <a:ext cx="0" cy="15241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757561-3AD6-90B7-F393-E52A4127C452}"/>
              </a:ext>
            </a:extLst>
          </p:cNvPr>
          <p:cNvCxnSpPr>
            <a:cxnSpLocks/>
          </p:cNvCxnSpPr>
          <p:nvPr/>
        </p:nvCxnSpPr>
        <p:spPr>
          <a:xfrm flipH="1">
            <a:off x="5729431" y="1185248"/>
            <a:ext cx="11541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AEA2077-B045-DAC4-D505-5F7AAAF3A388}"/>
              </a:ext>
            </a:extLst>
          </p:cNvPr>
          <p:cNvGrpSpPr/>
          <p:nvPr/>
        </p:nvGrpSpPr>
        <p:grpSpPr>
          <a:xfrm rot="19954735">
            <a:off x="7368510" y="364388"/>
            <a:ext cx="1154178" cy="1524117"/>
            <a:chOff x="7259333" y="501521"/>
            <a:chExt cx="1154178" cy="1524117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4303A20-B7E0-77F4-4904-B3CAB0A769C9}"/>
                </a:ext>
              </a:extLst>
            </p:cNvPr>
            <p:cNvGrpSpPr/>
            <p:nvPr/>
          </p:nvGrpSpPr>
          <p:grpSpPr>
            <a:xfrm>
              <a:off x="7281796" y="676906"/>
              <a:ext cx="1075453" cy="1184917"/>
              <a:chOff x="5980186" y="665742"/>
              <a:chExt cx="1075453" cy="1184917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4932122-5BEB-AEE0-4AE4-B05E27D73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</a:blip>
              <a:stretch>
                <a:fillRect/>
              </a:stretch>
            </p:blipFill>
            <p:spPr>
              <a:xfrm>
                <a:off x="5980186" y="714762"/>
                <a:ext cx="1075453" cy="1082133"/>
              </a:xfrm>
              <a:prstGeom prst="rect">
                <a:avLst/>
              </a:prstGeom>
            </p:spPr>
          </p:pic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63C97F2-3AB5-81E9-B405-CB89D328A0FF}"/>
                  </a:ext>
                </a:extLst>
              </p:cNvPr>
              <p:cNvSpPr/>
              <p:nvPr/>
            </p:nvSpPr>
            <p:spPr>
              <a:xfrm>
                <a:off x="6168289" y="665742"/>
                <a:ext cx="133900" cy="1339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88713DB-F39F-831B-011A-9161697104D3}"/>
                  </a:ext>
                </a:extLst>
              </p:cNvPr>
              <p:cNvSpPr/>
              <p:nvPr/>
            </p:nvSpPr>
            <p:spPr>
              <a:xfrm>
                <a:off x="6168289" y="928496"/>
                <a:ext cx="133900" cy="1339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9830C97-536A-7F14-8BC1-38F449AA13C6}"/>
                  </a:ext>
                </a:extLst>
              </p:cNvPr>
              <p:cNvSpPr/>
              <p:nvPr/>
            </p:nvSpPr>
            <p:spPr>
              <a:xfrm>
                <a:off x="6168289" y="1191250"/>
                <a:ext cx="133900" cy="1339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5BCCBDB-F870-07CF-A058-FAC13496664A}"/>
                  </a:ext>
                </a:extLst>
              </p:cNvPr>
              <p:cNvSpPr/>
              <p:nvPr/>
            </p:nvSpPr>
            <p:spPr>
              <a:xfrm>
                <a:off x="6168289" y="1454004"/>
                <a:ext cx="133900" cy="1339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397EA18-223B-C3A9-8A64-0621CF303614}"/>
                  </a:ext>
                </a:extLst>
              </p:cNvPr>
              <p:cNvSpPr/>
              <p:nvPr/>
            </p:nvSpPr>
            <p:spPr>
              <a:xfrm>
                <a:off x="6168289" y="1716759"/>
                <a:ext cx="133900" cy="1339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69F3421-0F96-940D-E6C5-EAA44C217176}"/>
                  </a:ext>
                </a:extLst>
              </p:cNvPr>
              <p:cNvSpPr/>
              <p:nvPr/>
            </p:nvSpPr>
            <p:spPr>
              <a:xfrm>
                <a:off x="6460084" y="1191614"/>
                <a:ext cx="133900" cy="1339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DB72F17-3B74-85ED-D586-9BB5AC0F1161}"/>
                  </a:ext>
                </a:extLst>
              </p:cNvPr>
              <p:cNvSpPr/>
              <p:nvPr/>
            </p:nvSpPr>
            <p:spPr>
              <a:xfrm>
                <a:off x="6796703" y="1191250"/>
                <a:ext cx="133900" cy="1339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A880D0A-2DB4-2A76-E70F-6C285A194C99}"/>
                </a:ext>
              </a:extLst>
            </p:cNvPr>
            <p:cNvCxnSpPr/>
            <p:nvPr/>
          </p:nvCxnSpPr>
          <p:spPr>
            <a:xfrm>
              <a:off x="7536849" y="501521"/>
              <a:ext cx="0" cy="152411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864FC81-5DB9-A4A6-6A84-3FF33CB658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9333" y="1266992"/>
              <a:ext cx="115417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270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6F25E9C1-DD0E-BF3B-1BE2-112FFADFD64D}"/>
              </a:ext>
            </a:extLst>
          </p:cNvPr>
          <p:cNvGrpSpPr/>
          <p:nvPr/>
        </p:nvGrpSpPr>
        <p:grpSpPr>
          <a:xfrm>
            <a:off x="575795" y="1219646"/>
            <a:ext cx="2083101" cy="2469046"/>
            <a:chOff x="575795" y="1219646"/>
            <a:chExt cx="2083101" cy="246904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72A7DBA-03CE-127E-B150-CA17976BC371}"/>
                </a:ext>
              </a:extLst>
            </p:cNvPr>
            <p:cNvGrpSpPr/>
            <p:nvPr/>
          </p:nvGrpSpPr>
          <p:grpSpPr>
            <a:xfrm>
              <a:off x="1287297" y="1219646"/>
              <a:ext cx="1371599" cy="1848391"/>
              <a:chOff x="2272939" y="1678727"/>
              <a:chExt cx="1153391" cy="155433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E1CFE69-22A3-CDC7-EB65-5A384B747C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9063" y="1678727"/>
                <a:ext cx="0" cy="155433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D0FB0A7-2FA0-B37A-6A12-7D9AD78E9C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2939" y="3233057"/>
                <a:ext cx="115339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 descr="Domestic Shorthair Cat">
                  <a:extLst>
                    <a:ext uri="{FF2B5EF4-FFF2-40B4-BE49-F238E27FC236}">
                      <a16:creationId xmlns:a16="http://schemas.microsoft.com/office/drawing/2014/main" id="{579C36A6-7AE6-1C8E-F70E-7F4A2E5228D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59281628"/>
                    </p:ext>
                  </p:extLst>
                </p:nvPr>
              </p:nvGraphicFramePr>
              <p:xfrm>
                <a:off x="575795" y="2093870"/>
                <a:ext cx="1022353" cy="1594822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022353" cy="1594822"/>
                      </a:xfrm>
                      <a:prstGeom prst="rect">
                        <a:avLst/>
                      </a:prstGeom>
                    </am3d:spPr>
                    <am3d:camera>
                      <am3d:pos x="0" y="0" z="6191879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71285" d="1000000"/>
                      <am3d:preTrans dx="5748591" dy="-17901538" dz="24007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74997" ay="-3" az="-4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96386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 descr="Domestic Shorthair Cat">
                  <a:extLst>
                    <a:ext uri="{FF2B5EF4-FFF2-40B4-BE49-F238E27FC236}">
                      <a16:creationId xmlns:a16="http://schemas.microsoft.com/office/drawing/2014/main" id="{579C36A6-7AE6-1C8E-F70E-7F4A2E5228D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5795" y="2093870"/>
                  <a:ext cx="1022353" cy="159482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2A7996D-87A7-0014-D645-F76469424899}"/>
              </a:ext>
            </a:extLst>
          </p:cNvPr>
          <p:cNvGrpSpPr/>
          <p:nvPr/>
        </p:nvGrpSpPr>
        <p:grpSpPr>
          <a:xfrm>
            <a:off x="587474" y="4029889"/>
            <a:ext cx="2071422" cy="2483636"/>
            <a:chOff x="587474" y="3977641"/>
            <a:chExt cx="2071422" cy="248363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93DA6F5-683C-25A1-C87C-3EBD04C1A5B7}"/>
                </a:ext>
              </a:extLst>
            </p:cNvPr>
            <p:cNvGrpSpPr/>
            <p:nvPr/>
          </p:nvGrpSpPr>
          <p:grpSpPr>
            <a:xfrm>
              <a:off x="1287297" y="3977641"/>
              <a:ext cx="1371599" cy="1848391"/>
              <a:chOff x="2272939" y="1678727"/>
              <a:chExt cx="1153391" cy="1554330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7429BDF-46C6-6634-090B-B41D5C33A9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9063" y="1678727"/>
                <a:ext cx="0" cy="155433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FBBCBCC-56C3-B9B8-D02F-8138FA165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2939" y="3233057"/>
                <a:ext cx="115339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9" name="3D Model 48" descr="Domestic Shorthair Cat">
                  <a:extLst>
                    <a:ext uri="{FF2B5EF4-FFF2-40B4-BE49-F238E27FC236}">
                      <a16:creationId xmlns:a16="http://schemas.microsoft.com/office/drawing/2014/main" id="{904783F7-73DC-2F90-BDA4-17A9D12BD58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620606210"/>
                    </p:ext>
                  </p:extLst>
                </p:nvPr>
              </p:nvGraphicFramePr>
              <p:xfrm>
                <a:off x="587474" y="4866455"/>
                <a:ext cx="1022353" cy="1594822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022353" cy="1594822"/>
                      </a:xfrm>
                      <a:prstGeom prst="rect">
                        <a:avLst/>
                      </a:prstGeom>
                    </am3d:spPr>
                    <am3d:camera>
                      <am3d:pos x="0" y="0" z="6191879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71285" d="1000000"/>
                      <am3d:preTrans dx="5748591" dy="-17901538" dz="24007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74997" ay="-3" az="-4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96386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9" name="3D Model 48" descr="Domestic Shorthair Cat">
                  <a:extLst>
                    <a:ext uri="{FF2B5EF4-FFF2-40B4-BE49-F238E27FC236}">
                      <a16:creationId xmlns:a16="http://schemas.microsoft.com/office/drawing/2014/main" id="{904783F7-73DC-2F90-BDA4-17A9D12BD58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7474" y="4918703"/>
                  <a:ext cx="1022353" cy="159482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10FDDF7-B9D1-4875-7AAD-916A3F455ADF}"/>
              </a:ext>
            </a:extLst>
          </p:cNvPr>
          <p:cNvGrpSpPr/>
          <p:nvPr/>
        </p:nvGrpSpPr>
        <p:grpSpPr>
          <a:xfrm>
            <a:off x="3371327" y="1219646"/>
            <a:ext cx="1975186" cy="2176215"/>
            <a:chOff x="3371327" y="1219646"/>
            <a:chExt cx="1975186" cy="217621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354371C-B321-47CF-9C81-4B12A4A61963}"/>
                </a:ext>
              </a:extLst>
            </p:cNvPr>
            <p:cNvGrpSpPr/>
            <p:nvPr/>
          </p:nvGrpSpPr>
          <p:grpSpPr>
            <a:xfrm>
              <a:off x="3938636" y="1219646"/>
              <a:ext cx="1371599" cy="1848391"/>
              <a:chOff x="2272939" y="1678727"/>
              <a:chExt cx="1153391" cy="1554330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59BE6BB4-E1E5-661B-E083-0B36187351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9063" y="1678727"/>
                <a:ext cx="0" cy="155433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720AEF42-E444-C76A-107A-A438385C8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2939" y="3233057"/>
                <a:ext cx="1153391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3" name="3D Model 52" descr="Domestic Shorthair Cat">
                  <a:extLst>
                    <a:ext uri="{FF2B5EF4-FFF2-40B4-BE49-F238E27FC236}">
                      <a16:creationId xmlns:a16="http://schemas.microsoft.com/office/drawing/2014/main" id="{B47F460C-C0BE-7682-31D4-862A2919C93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5229089"/>
                    </p:ext>
                  </p:extLst>
                </p:nvPr>
              </p:nvGraphicFramePr>
              <p:xfrm>
                <a:off x="3371327" y="2475594"/>
                <a:ext cx="901292" cy="920267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901292" cy="920267"/>
                      </a:xfrm>
                      <a:prstGeom prst="rect">
                        <a:avLst/>
                      </a:prstGeom>
                    </am3d:spPr>
                    <am3d:camera>
                      <am3d:pos x="0" y="0" z="6191879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71285" d="1000000"/>
                      <am3d:preTrans dx="5748591" dy="-17901538" dz="24007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382326" ay="-289970" az="-926549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96386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3" name="3D Model 52" descr="Domestic Shorthair Cat">
                  <a:extLst>
                    <a:ext uri="{FF2B5EF4-FFF2-40B4-BE49-F238E27FC236}">
                      <a16:creationId xmlns:a16="http://schemas.microsoft.com/office/drawing/2014/main" id="{B47F460C-C0BE-7682-31D4-862A2919C93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71327" y="2475594"/>
                  <a:ext cx="901292" cy="92026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8821D0D-3161-AD42-9106-3DEE2A5123EB}"/>
                </a:ext>
              </a:extLst>
            </p:cNvPr>
            <p:cNvSpPr txBox="1"/>
            <p:nvPr/>
          </p:nvSpPr>
          <p:spPr>
            <a:xfrm>
              <a:off x="4047760" y="1468181"/>
              <a:ext cx="1298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/>
                <a:t>90</a:t>
              </a:r>
              <a:r>
                <a:rPr lang="en-SG" baseline="30000"/>
                <a:t>o</a:t>
              </a:r>
              <a:r>
                <a:rPr lang="en-SG"/>
                <a:t> about x</a:t>
              </a:r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A8C763A-A5F4-F7B4-92B4-4A6079FE4C77}"/>
                </a:ext>
              </a:extLst>
            </p:cNvPr>
            <p:cNvSpPr/>
            <p:nvPr/>
          </p:nvSpPr>
          <p:spPr>
            <a:xfrm>
              <a:off x="4386064" y="2808172"/>
              <a:ext cx="490600" cy="519730"/>
            </a:xfrm>
            <a:prstGeom prst="arc">
              <a:avLst>
                <a:gd name="adj1" fmla="val 4256849"/>
                <a:gd name="adj2" fmla="val 16928236"/>
              </a:avLst>
            </a:prstGeom>
            <a:ln w="19050">
              <a:solidFill>
                <a:schemeClr val="tx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E404C-29F1-0E0C-09B4-48E5E37F20BE}"/>
              </a:ext>
            </a:extLst>
          </p:cNvPr>
          <p:cNvGrpSpPr/>
          <p:nvPr/>
        </p:nvGrpSpPr>
        <p:grpSpPr>
          <a:xfrm>
            <a:off x="6149488" y="1219646"/>
            <a:ext cx="1964672" cy="2319691"/>
            <a:chOff x="6149488" y="1219646"/>
            <a:chExt cx="1964672" cy="231969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8A0C6D4-F56F-1205-91D4-CBD043DE5B81}"/>
                </a:ext>
              </a:extLst>
            </p:cNvPr>
            <p:cNvGrpSpPr/>
            <p:nvPr/>
          </p:nvGrpSpPr>
          <p:grpSpPr>
            <a:xfrm>
              <a:off x="6706284" y="1219646"/>
              <a:ext cx="1371599" cy="1848391"/>
              <a:chOff x="2272939" y="1678727"/>
              <a:chExt cx="1153391" cy="1554330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106B4C1D-491D-AC5F-CC91-93D54EEA40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9063" y="1678727"/>
                <a:ext cx="0" cy="1554330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5EF47BCA-1A16-903F-A1D5-8A902A4DEB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2939" y="3233057"/>
                <a:ext cx="115339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8" name="3D Model 57" descr="Domestic Shorthair Cat">
                  <a:extLst>
                    <a:ext uri="{FF2B5EF4-FFF2-40B4-BE49-F238E27FC236}">
                      <a16:creationId xmlns:a16="http://schemas.microsoft.com/office/drawing/2014/main" id="{020DFF6F-A8C3-973D-72C2-93E3D74B230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84724444"/>
                    </p:ext>
                  </p:extLst>
                </p:nvPr>
              </p:nvGraphicFramePr>
              <p:xfrm rot="5213817">
                <a:off x="6419767" y="2215968"/>
                <a:ext cx="1053090" cy="1593647"/>
              </p:xfrm>
              <a:graphic>
                <a:graphicData uri="http://schemas.microsoft.com/office/drawing/2017/model3d">
                  <am3d:model3d r:embed="rId2">
                    <am3d:spPr>
                      <a:xfrm rot="5213817">
                        <a:off x="0" y="0"/>
                        <a:ext cx="1053090" cy="1593647"/>
                      </a:xfrm>
                      <a:prstGeom prst="rect">
                        <a:avLst/>
                      </a:prstGeom>
                    </am3d:spPr>
                    <am3d:camera>
                      <am3d:pos x="0" y="0" z="6191879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71285" d="1000000"/>
                      <am3d:preTrans dx="5748591" dy="-17901538" dz="24007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1333025" ay="3466506" az="-1143687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9638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8" name="3D Model 57" descr="Domestic Shorthair Cat">
                  <a:extLst>
                    <a:ext uri="{FF2B5EF4-FFF2-40B4-BE49-F238E27FC236}">
                      <a16:creationId xmlns:a16="http://schemas.microsoft.com/office/drawing/2014/main" id="{020DFF6F-A8C3-973D-72C2-93E3D74B230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5213817">
                  <a:off x="6419767" y="2215968"/>
                  <a:ext cx="1053090" cy="159364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52EB0F8-5A11-41B1-2CBD-15CCB45D8D2D}"/>
                </a:ext>
              </a:extLst>
            </p:cNvPr>
            <p:cNvSpPr txBox="1"/>
            <p:nvPr/>
          </p:nvSpPr>
          <p:spPr>
            <a:xfrm>
              <a:off x="6815407" y="1474985"/>
              <a:ext cx="1298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/>
                <a:t>90</a:t>
              </a:r>
              <a:r>
                <a:rPr lang="en-SG" baseline="30000"/>
                <a:t>o</a:t>
              </a:r>
              <a:r>
                <a:rPr lang="en-SG"/>
                <a:t> about y</a:t>
              </a: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5F7E1245-985C-CAA6-C217-870746D6095B}"/>
                </a:ext>
              </a:extLst>
            </p:cNvPr>
            <p:cNvSpPr/>
            <p:nvPr/>
          </p:nvSpPr>
          <p:spPr>
            <a:xfrm rot="15641106">
              <a:off x="6492050" y="1717589"/>
              <a:ext cx="490600" cy="519730"/>
            </a:xfrm>
            <a:prstGeom prst="arc">
              <a:avLst>
                <a:gd name="adj1" fmla="val 5540778"/>
                <a:gd name="adj2" fmla="val 16768837"/>
              </a:avLst>
            </a:prstGeom>
            <a:ln w="19050">
              <a:solidFill>
                <a:schemeClr val="tx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1872343-F3AC-16F6-739A-FF018A8CCD7F}"/>
              </a:ext>
            </a:extLst>
          </p:cNvPr>
          <p:cNvGrpSpPr/>
          <p:nvPr/>
        </p:nvGrpSpPr>
        <p:grpSpPr>
          <a:xfrm>
            <a:off x="3437002" y="4023360"/>
            <a:ext cx="1976858" cy="2501312"/>
            <a:chOff x="3437002" y="4023360"/>
            <a:chExt cx="1976858" cy="250131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7D3FAFD-FD27-559C-3979-FF2D153CFF76}"/>
                </a:ext>
              </a:extLst>
            </p:cNvPr>
            <p:cNvGrpSpPr/>
            <p:nvPr/>
          </p:nvGrpSpPr>
          <p:grpSpPr>
            <a:xfrm>
              <a:off x="3938636" y="4023360"/>
              <a:ext cx="1371599" cy="1848391"/>
              <a:chOff x="2272939" y="1678727"/>
              <a:chExt cx="1153391" cy="1554330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0D0B48C-AE79-B210-BAD1-B0E04260B8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9063" y="1678727"/>
                <a:ext cx="0" cy="1554330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598DB070-7CAD-8691-A01E-A9858C89E4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2939" y="3233057"/>
                <a:ext cx="115339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876F7D-D62B-F762-68F4-88CE97A67771}"/>
                </a:ext>
              </a:extLst>
            </p:cNvPr>
            <p:cNvSpPr txBox="1"/>
            <p:nvPr/>
          </p:nvSpPr>
          <p:spPr>
            <a:xfrm>
              <a:off x="4115107" y="4196576"/>
              <a:ext cx="1298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/>
                <a:t>90</a:t>
              </a:r>
              <a:r>
                <a:rPr lang="en-SG" baseline="30000"/>
                <a:t>o</a:t>
              </a:r>
              <a:r>
                <a:rPr lang="en-SG"/>
                <a:t> about y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8" name="3D Model 67" descr="Domestic Shorthair Cat">
                  <a:extLst>
                    <a:ext uri="{FF2B5EF4-FFF2-40B4-BE49-F238E27FC236}">
                      <a16:creationId xmlns:a16="http://schemas.microsoft.com/office/drawing/2014/main" id="{AFE5FFE5-FB15-0A6D-945C-39E51971355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73671261"/>
                    </p:ext>
                  </p:extLst>
                </p:nvPr>
              </p:nvGraphicFramePr>
              <p:xfrm>
                <a:off x="3437002" y="4788497"/>
                <a:ext cx="1015140" cy="173617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015140" cy="1736175"/>
                      </a:xfrm>
                      <a:prstGeom prst="rect">
                        <a:avLst/>
                      </a:prstGeom>
                    </am3d:spPr>
                    <am3d:camera>
                      <am3d:pos x="0" y="0" z="6191879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71285" d="1000000"/>
                      <am3d:preTrans dx="5748591" dy="-17901538" dz="24007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81905" ay="3514881" az="-240719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96386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8" name="3D Model 67" descr="Domestic Shorthair Cat">
                  <a:extLst>
                    <a:ext uri="{FF2B5EF4-FFF2-40B4-BE49-F238E27FC236}">
                      <a16:creationId xmlns:a16="http://schemas.microsoft.com/office/drawing/2014/main" id="{AFE5FFE5-FB15-0A6D-945C-39E51971355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37002" y="4788497"/>
                  <a:ext cx="1015140" cy="173617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888ACDE2-13B3-C97A-3EAC-12E10390FEEB}"/>
                </a:ext>
              </a:extLst>
            </p:cNvPr>
            <p:cNvSpPr/>
            <p:nvPr/>
          </p:nvSpPr>
          <p:spPr>
            <a:xfrm rot="15641106">
              <a:off x="3723443" y="4335665"/>
              <a:ext cx="490600" cy="519730"/>
            </a:xfrm>
            <a:prstGeom prst="arc">
              <a:avLst>
                <a:gd name="adj1" fmla="val 5540778"/>
                <a:gd name="adj2" fmla="val 16768837"/>
              </a:avLst>
            </a:prstGeom>
            <a:ln w="19050">
              <a:solidFill>
                <a:schemeClr val="tx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AAEAD49-55D8-7910-1A98-83B23893AE97}"/>
              </a:ext>
            </a:extLst>
          </p:cNvPr>
          <p:cNvGrpSpPr/>
          <p:nvPr/>
        </p:nvGrpSpPr>
        <p:grpSpPr>
          <a:xfrm>
            <a:off x="6179739" y="4036420"/>
            <a:ext cx="2001768" cy="2424857"/>
            <a:chOff x="6179739" y="4036420"/>
            <a:chExt cx="2001768" cy="242485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4466DFD-D50E-1DC9-11D4-A7F936736F06}"/>
                </a:ext>
              </a:extLst>
            </p:cNvPr>
            <p:cNvGrpSpPr/>
            <p:nvPr/>
          </p:nvGrpSpPr>
          <p:grpSpPr>
            <a:xfrm>
              <a:off x="6706284" y="4036420"/>
              <a:ext cx="1371599" cy="1848391"/>
              <a:chOff x="2272939" y="1678727"/>
              <a:chExt cx="1153391" cy="1554330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1EC20DCC-2203-080B-F268-A324790E5E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9063" y="1678727"/>
                <a:ext cx="0" cy="155433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068615AA-2B4E-BD94-5ADE-BB1CC5E287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2939" y="3233057"/>
                <a:ext cx="1153391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F3A040A-C764-8D31-4F35-B7E93D9EA297}"/>
                </a:ext>
              </a:extLst>
            </p:cNvPr>
            <p:cNvSpPr txBox="1"/>
            <p:nvPr/>
          </p:nvSpPr>
          <p:spPr>
            <a:xfrm>
              <a:off x="6882754" y="4203380"/>
              <a:ext cx="1298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/>
                <a:t>90</a:t>
              </a:r>
              <a:r>
                <a:rPr lang="en-SG" baseline="30000"/>
                <a:t>o</a:t>
              </a:r>
              <a:r>
                <a:rPr lang="en-SG"/>
                <a:t> about x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0" name="3D Model 69" descr="Domestic Shorthair Cat">
                  <a:extLst>
                    <a:ext uri="{FF2B5EF4-FFF2-40B4-BE49-F238E27FC236}">
                      <a16:creationId xmlns:a16="http://schemas.microsoft.com/office/drawing/2014/main" id="{2ADA0267-2955-029C-72E3-EE0E451E15B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50533427"/>
                    </p:ext>
                  </p:extLst>
                </p:nvPr>
              </p:nvGraphicFramePr>
              <p:xfrm>
                <a:off x="6179739" y="5578959"/>
                <a:ext cx="1053089" cy="882318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053089" cy="882318"/>
                      </a:xfrm>
                      <a:prstGeom prst="rect">
                        <a:avLst/>
                      </a:prstGeom>
                    </am3d:spPr>
                    <am3d:camera>
                      <am3d:pos x="0" y="0" z="6191879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71285" d="1000000"/>
                      <am3d:preTrans dx="5748591" dy="-17901538" dz="24007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79522" ay="-143709" az="3662047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96386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0" name="3D Model 69" descr="Domestic Shorthair Cat">
                  <a:extLst>
                    <a:ext uri="{FF2B5EF4-FFF2-40B4-BE49-F238E27FC236}">
                      <a16:creationId xmlns:a16="http://schemas.microsoft.com/office/drawing/2014/main" id="{2ADA0267-2955-029C-72E3-EE0E451E15B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79739" y="5578959"/>
                  <a:ext cx="1053089" cy="88231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72E8828D-C628-AF17-D939-EE79A7D8F2B4}"/>
                </a:ext>
              </a:extLst>
            </p:cNvPr>
            <p:cNvSpPr/>
            <p:nvPr/>
          </p:nvSpPr>
          <p:spPr>
            <a:xfrm>
              <a:off x="7436489" y="5611886"/>
              <a:ext cx="490600" cy="519730"/>
            </a:xfrm>
            <a:prstGeom prst="arc">
              <a:avLst>
                <a:gd name="adj1" fmla="val 4256849"/>
                <a:gd name="adj2" fmla="val 16928236"/>
              </a:avLst>
            </a:prstGeom>
            <a:ln w="19050">
              <a:solidFill>
                <a:schemeClr val="tx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3CFE1D06-22A1-3E3E-803A-51F17E419087}"/>
              </a:ext>
            </a:extLst>
          </p:cNvPr>
          <p:cNvSpPr txBox="1"/>
          <p:nvPr/>
        </p:nvSpPr>
        <p:spPr>
          <a:xfrm>
            <a:off x="150213" y="32300"/>
            <a:ext cx="84124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Rotation </a:t>
            </a:r>
            <a:r>
              <a:rPr lang="en-US" altLang="en-US" sz="4400">
                <a:solidFill>
                  <a:srgbClr val="00B0F0"/>
                </a:solidFill>
              </a:rPr>
              <a:t>order</a:t>
            </a:r>
            <a:r>
              <a:rPr lang="en-US" altLang="en-US" sz="4400"/>
              <a:t> affects final position</a:t>
            </a:r>
            <a:endParaRPr lang="en-SG" sz="44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95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2C3697-991E-1A14-A7BD-55FFEE33B570}"/>
              </a:ext>
            </a:extLst>
          </p:cNvPr>
          <p:cNvSpPr txBox="1"/>
          <p:nvPr/>
        </p:nvSpPr>
        <p:spPr>
          <a:xfrm>
            <a:off x="150212" y="32300"/>
            <a:ext cx="877171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Examples of </a:t>
            </a:r>
            <a:r>
              <a:rPr lang="en-US" altLang="en-US" sz="4400">
                <a:solidFill>
                  <a:srgbClr val="00B0F0"/>
                </a:solidFill>
              </a:rPr>
              <a:t>matrix concatenation #1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CBA18A-BC80-F78D-16DC-045E7A5753FA}"/>
              </a:ext>
            </a:extLst>
          </p:cNvPr>
          <p:cNvSpPr txBox="1"/>
          <p:nvPr/>
        </p:nvSpPr>
        <p:spPr>
          <a:xfrm>
            <a:off x="217004" y="782426"/>
            <a:ext cx="5110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Rotation</a:t>
            </a:r>
            <a:r>
              <a:rPr lang="en-US" sz="2400"/>
              <a:t> with respect to object’s center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5954A-84E0-C3A5-1470-316DD51EB779}"/>
              </a:ext>
            </a:extLst>
          </p:cNvPr>
          <p:cNvSpPr txBox="1"/>
          <p:nvPr/>
        </p:nvSpPr>
        <p:spPr>
          <a:xfrm>
            <a:off x="217004" y="1238979"/>
            <a:ext cx="6480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1800"/>
              <a:t>Rotate triangle with vertices at A(50,40), B(100,40) and C(75,200) about its own center, which is (75,93).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FB7A39D-7259-4AE4-C57A-8C237E4673A4}"/>
              </a:ext>
            </a:extLst>
          </p:cNvPr>
          <p:cNvGrpSpPr/>
          <p:nvPr/>
        </p:nvGrpSpPr>
        <p:grpSpPr>
          <a:xfrm>
            <a:off x="596861" y="2130889"/>
            <a:ext cx="1767259" cy="1742053"/>
            <a:chOff x="864904" y="2439758"/>
            <a:chExt cx="1767259" cy="174205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3CFDA8-C768-FFF2-9352-919D1A794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1291" y="2446289"/>
              <a:ext cx="0" cy="17355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E40C7E-46A6-D963-42A0-1E452A2F1AF1}"/>
                </a:ext>
              </a:extLst>
            </p:cNvPr>
            <p:cNvCxnSpPr>
              <a:cxnSpLocks/>
            </p:cNvCxnSpPr>
            <p:nvPr/>
          </p:nvCxnSpPr>
          <p:spPr>
            <a:xfrm>
              <a:off x="864904" y="3802519"/>
              <a:ext cx="170847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44A5D78-F7BD-2D3F-3411-67D9B58FB451}"/>
                </a:ext>
              </a:extLst>
            </p:cNvPr>
            <p:cNvGrpSpPr/>
            <p:nvPr/>
          </p:nvGrpSpPr>
          <p:grpSpPr>
            <a:xfrm>
              <a:off x="1619794" y="2439758"/>
              <a:ext cx="1012369" cy="1139211"/>
              <a:chOff x="3938451" y="2239323"/>
              <a:chExt cx="1012369" cy="1139211"/>
            </a:xfrm>
          </p:grpSpPr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DEB7E594-8ED3-5238-3B33-037F25B31BE3}"/>
                  </a:ext>
                </a:extLst>
              </p:cNvPr>
              <p:cNvSpPr/>
              <p:nvPr/>
            </p:nvSpPr>
            <p:spPr>
              <a:xfrm>
                <a:off x="4206240" y="2579914"/>
                <a:ext cx="470260" cy="587829"/>
              </a:xfrm>
              <a:prstGeom prst="triangl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486C9F-5E4F-DA3B-6B2B-73A738E809DF}"/>
                  </a:ext>
                </a:extLst>
              </p:cNvPr>
              <p:cNvSpPr txBox="1"/>
              <p:nvPr/>
            </p:nvSpPr>
            <p:spPr>
              <a:xfrm>
                <a:off x="3938451" y="3009202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/>
                  <a:t>A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F89BEF-479A-C235-A4B3-245CF131C61C}"/>
                  </a:ext>
                </a:extLst>
              </p:cNvPr>
              <p:cNvSpPr txBox="1"/>
              <p:nvPr/>
            </p:nvSpPr>
            <p:spPr>
              <a:xfrm>
                <a:off x="4633104" y="3009202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/>
                  <a:t>B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C8F1E-11BB-AE72-1664-695A3137D387}"/>
                  </a:ext>
                </a:extLst>
              </p:cNvPr>
              <p:cNvSpPr txBox="1"/>
              <p:nvPr/>
            </p:nvSpPr>
            <p:spPr>
              <a:xfrm>
                <a:off x="4282512" y="2239323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/>
                  <a:t>C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F61AE7E-278D-4ACE-2C8B-D6FEDF8FCBE3}"/>
                  </a:ext>
                </a:extLst>
              </p:cNvPr>
              <p:cNvSpPr/>
              <p:nvPr/>
            </p:nvSpPr>
            <p:spPr>
              <a:xfrm>
                <a:off x="4415244" y="294924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23DE28-C067-000B-92CF-617E17101BC7}"/>
              </a:ext>
            </a:extLst>
          </p:cNvPr>
          <p:cNvGrpSpPr/>
          <p:nvPr/>
        </p:nvGrpSpPr>
        <p:grpSpPr>
          <a:xfrm>
            <a:off x="2668291" y="2137420"/>
            <a:ext cx="1708479" cy="2284765"/>
            <a:chOff x="2668291" y="2446289"/>
            <a:chExt cx="1708479" cy="2284765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9D8E347-FC14-9A96-91A9-ADF6F5B1BE53}"/>
                </a:ext>
              </a:extLst>
            </p:cNvPr>
            <p:cNvGrpSpPr/>
            <p:nvPr/>
          </p:nvGrpSpPr>
          <p:grpSpPr>
            <a:xfrm>
              <a:off x="2668291" y="2446289"/>
              <a:ext cx="1708479" cy="1748403"/>
              <a:chOff x="2974556" y="2446289"/>
              <a:chExt cx="1708479" cy="1748403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212E474-A8EB-71D4-71E4-EA2601839E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0943" y="2446289"/>
                <a:ext cx="0" cy="173552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DC6C694-0F5E-40BF-9524-47ED1C8128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4556" y="3802519"/>
                <a:ext cx="170847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BF97735-3EDA-349C-FEEE-006F17B199DC}"/>
                  </a:ext>
                </a:extLst>
              </p:cNvPr>
              <p:cNvGrpSpPr/>
              <p:nvPr/>
            </p:nvGrpSpPr>
            <p:grpSpPr>
              <a:xfrm>
                <a:off x="3015631" y="3148824"/>
                <a:ext cx="1012369" cy="1045868"/>
                <a:chOff x="3938451" y="2332666"/>
                <a:chExt cx="1012369" cy="1045868"/>
              </a:xfrm>
            </p:grpSpPr>
            <p:sp>
              <p:nvSpPr>
                <p:cNvPr id="28" name="Isosceles Triangle 27">
                  <a:extLst>
                    <a:ext uri="{FF2B5EF4-FFF2-40B4-BE49-F238E27FC236}">
                      <a16:creationId xmlns:a16="http://schemas.microsoft.com/office/drawing/2014/main" id="{91CB8B08-BFE7-3AB0-2ACD-696F53131A1F}"/>
                    </a:ext>
                  </a:extLst>
                </p:cNvPr>
                <p:cNvSpPr/>
                <p:nvPr/>
              </p:nvSpPr>
              <p:spPr>
                <a:xfrm>
                  <a:off x="4206240" y="2579914"/>
                  <a:ext cx="470260" cy="587829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83028B9-CEF3-BF06-CC97-296E22D27AB0}"/>
                    </a:ext>
                  </a:extLst>
                </p:cNvPr>
                <p:cNvSpPr txBox="1"/>
                <p:nvPr/>
              </p:nvSpPr>
              <p:spPr>
                <a:xfrm>
                  <a:off x="3938451" y="3009202"/>
                  <a:ext cx="317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/>
                    <a:t>A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4921A6-148E-01FA-D3A4-021C736DD4FC}"/>
                    </a:ext>
                  </a:extLst>
                </p:cNvPr>
                <p:cNvSpPr txBox="1"/>
                <p:nvPr/>
              </p:nvSpPr>
              <p:spPr>
                <a:xfrm>
                  <a:off x="4633104" y="3009202"/>
                  <a:ext cx="317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/>
                    <a:t>B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00B2FF4-A33A-C588-E96D-5FCB2AF1C148}"/>
                    </a:ext>
                  </a:extLst>
                </p:cNvPr>
                <p:cNvSpPr txBox="1"/>
                <p:nvPr/>
              </p:nvSpPr>
              <p:spPr>
                <a:xfrm>
                  <a:off x="4411036" y="2332666"/>
                  <a:ext cx="317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/>
                    <a:t>C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A4177DE2-CDA2-3C60-1226-6AB62C29C21A}"/>
                    </a:ext>
                  </a:extLst>
                </p:cNvPr>
                <p:cNvSpPr/>
                <p:nvPr/>
              </p:nvSpPr>
              <p:spPr>
                <a:xfrm>
                  <a:off x="4415244" y="294924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A4D1E20-B362-157D-8EF3-1233D21E8E98}"/>
                </a:ext>
              </a:extLst>
            </p:cNvPr>
            <p:cNvSpPr txBox="1"/>
            <p:nvPr/>
          </p:nvSpPr>
          <p:spPr>
            <a:xfrm>
              <a:off x="3111784" y="4361722"/>
              <a:ext cx="821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FontTx/>
                <a:buNone/>
              </a:pPr>
              <a:r>
                <a:rPr lang="en-US" altLang="en-US" sz="1800"/>
                <a:t>Step 1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73BE796-0BFB-19B8-FA98-C94358B3FF93}"/>
              </a:ext>
            </a:extLst>
          </p:cNvPr>
          <p:cNvGrpSpPr/>
          <p:nvPr/>
        </p:nvGrpSpPr>
        <p:grpSpPr>
          <a:xfrm>
            <a:off x="4680941" y="2137420"/>
            <a:ext cx="1765185" cy="2295776"/>
            <a:chOff x="4680941" y="2446289"/>
            <a:chExt cx="1765185" cy="2295776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766A27A-0942-5739-C8C8-320E198B3011}"/>
                </a:ext>
              </a:extLst>
            </p:cNvPr>
            <p:cNvGrpSpPr/>
            <p:nvPr/>
          </p:nvGrpSpPr>
          <p:grpSpPr>
            <a:xfrm>
              <a:off x="4680941" y="2446289"/>
              <a:ext cx="1765185" cy="1901287"/>
              <a:chOff x="4805721" y="2446289"/>
              <a:chExt cx="1765185" cy="1901287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D3297D26-4BC6-F29C-3782-DE37E42D93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8814" y="2446289"/>
                <a:ext cx="0" cy="173552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9EA87FC-DC27-9677-CAC8-0A2A5A0308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2427" y="3802519"/>
                <a:ext cx="170847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B471EE8-8BD5-B9A0-6D44-E96742923886}"/>
                  </a:ext>
                </a:extLst>
              </p:cNvPr>
              <p:cNvGrpSpPr/>
              <p:nvPr/>
            </p:nvGrpSpPr>
            <p:grpSpPr>
              <a:xfrm rot="16200000">
                <a:off x="4747996" y="3315192"/>
                <a:ext cx="1090109" cy="974659"/>
                <a:chOff x="3899581" y="2378067"/>
                <a:chExt cx="1090109" cy="974659"/>
              </a:xfrm>
            </p:grpSpPr>
            <p:sp>
              <p:nvSpPr>
                <p:cNvPr id="36" name="Isosceles Triangle 35">
                  <a:extLst>
                    <a:ext uri="{FF2B5EF4-FFF2-40B4-BE49-F238E27FC236}">
                      <a16:creationId xmlns:a16="http://schemas.microsoft.com/office/drawing/2014/main" id="{AC3F366E-C581-D45A-E760-A7109ADE5CDF}"/>
                    </a:ext>
                  </a:extLst>
                </p:cNvPr>
                <p:cNvSpPr/>
                <p:nvPr/>
              </p:nvSpPr>
              <p:spPr>
                <a:xfrm>
                  <a:off x="4206240" y="2579914"/>
                  <a:ext cx="470260" cy="587829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F854D13-7376-A58A-F8A7-41D276041663}"/>
                    </a:ext>
                  </a:extLst>
                </p:cNvPr>
                <p:cNvSpPr txBox="1"/>
                <p:nvPr/>
              </p:nvSpPr>
              <p:spPr>
                <a:xfrm rot="5400000">
                  <a:off x="3925389" y="3009202"/>
                  <a:ext cx="317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/>
                    <a:t>A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638F9A1-BACE-463F-E118-5846BE3D27D6}"/>
                    </a:ext>
                  </a:extLst>
                </p:cNvPr>
                <p:cNvSpPr txBox="1"/>
                <p:nvPr/>
              </p:nvSpPr>
              <p:spPr>
                <a:xfrm rot="5400000">
                  <a:off x="4646166" y="3009202"/>
                  <a:ext cx="317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/>
                    <a:t>B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DDF13C6-E981-6288-A0CA-D04D2834151B}"/>
                    </a:ext>
                  </a:extLst>
                </p:cNvPr>
                <p:cNvSpPr txBox="1"/>
                <p:nvPr/>
              </p:nvSpPr>
              <p:spPr>
                <a:xfrm rot="5400000">
                  <a:off x="4430629" y="2352259"/>
                  <a:ext cx="317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/>
                    <a:t>C</a:t>
                  </a: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0DBA69B2-80F6-D9A3-6CFB-B81E7A121439}"/>
                    </a:ext>
                  </a:extLst>
                </p:cNvPr>
                <p:cNvSpPr/>
                <p:nvPr/>
              </p:nvSpPr>
              <p:spPr>
                <a:xfrm>
                  <a:off x="4415244" y="294924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21E7E5-9EF7-7811-C939-80A7A029E1D3}"/>
                </a:ext>
              </a:extLst>
            </p:cNvPr>
            <p:cNvSpPr txBox="1"/>
            <p:nvPr/>
          </p:nvSpPr>
          <p:spPr>
            <a:xfrm>
              <a:off x="5152787" y="4372733"/>
              <a:ext cx="821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FontTx/>
                <a:buNone/>
              </a:pPr>
              <a:r>
                <a:rPr lang="en-US" altLang="en-US" sz="1800"/>
                <a:t>Step 2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B1AE263-BADB-E415-50C1-F4038064909A}"/>
              </a:ext>
            </a:extLst>
          </p:cNvPr>
          <p:cNvGrpSpPr/>
          <p:nvPr/>
        </p:nvGrpSpPr>
        <p:grpSpPr>
          <a:xfrm>
            <a:off x="6750298" y="2137420"/>
            <a:ext cx="1708479" cy="2270619"/>
            <a:chOff x="6750298" y="2446289"/>
            <a:chExt cx="1708479" cy="227061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3BD3DEE-DF42-D800-EBA9-EDDC13E27292}"/>
                </a:ext>
              </a:extLst>
            </p:cNvPr>
            <p:cNvGrpSpPr/>
            <p:nvPr/>
          </p:nvGrpSpPr>
          <p:grpSpPr>
            <a:xfrm>
              <a:off x="6750298" y="2446289"/>
              <a:ext cx="1708479" cy="1735522"/>
              <a:chOff x="6750298" y="2446289"/>
              <a:chExt cx="1708479" cy="1735522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1DD1398F-264F-AA96-60C0-0BFD5F7435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96685" y="2446289"/>
                <a:ext cx="0" cy="173552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5FFC7F27-4B0F-A919-7E7F-535B00C3A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0298" y="3802519"/>
                <a:ext cx="170847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59DC0B45-755A-BF0F-C97B-9D2FD54D2427}"/>
                  </a:ext>
                </a:extLst>
              </p:cNvPr>
              <p:cNvGrpSpPr/>
              <p:nvPr/>
            </p:nvGrpSpPr>
            <p:grpSpPr>
              <a:xfrm rot="16200000">
                <a:off x="7302146" y="2638556"/>
                <a:ext cx="1090109" cy="1048783"/>
                <a:chOff x="3899581" y="2303943"/>
                <a:chExt cx="1090109" cy="1048783"/>
              </a:xfrm>
            </p:grpSpPr>
            <p:sp>
              <p:nvSpPr>
                <p:cNvPr id="44" name="Isosceles Triangle 43">
                  <a:extLst>
                    <a:ext uri="{FF2B5EF4-FFF2-40B4-BE49-F238E27FC236}">
                      <a16:creationId xmlns:a16="http://schemas.microsoft.com/office/drawing/2014/main" id="{02F930E5-6BAE-5E73-5860-17A53D725C7A}"/>
                    </a:ext>
                  </a:extLst>
                </p:cNvPr>
                <p:cNvSpPr/>
                <p:nvPr/>
              </p:nvSpPr>
              <p:spPr>
                <a:xfrm>
                  <a:off x="4206240" y="2579914"/>
                  <a:ext cx="470260" cy="587829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CF18A0E-E610-E375-3212-3D93170FD39D}"/>
                    </a:ext>
                  </a:extLst>
                </p:cNvPr>
                <p:cNvSpPr txBox="1"/>
                <p:nvPr/>
              </p:nvSpPr>
              <p:spPr>
                <a:xfrm rot="5400000">
                  <a:off x="3925389" y="3009202"/>
                  <a:ext cx="317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/>
                    <a:t>A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AB10FA3-5B3C-2F26-7BDE-B8F6D0A32A76}"/>
                    </a:ext>
                  </a:extLst>
                </p:cNvPr>
                <p:cNvSpPr txBox="1"/>
                <p:nvPr/>
              </p:nvSpPr>
              <p:spPr>
                <a:xfrm rot="5400000">
                  <a:off x="4646166" y="3009202"/>
                  <a:ext cx="317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/>
                    <a:t>B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B3BF382-D517-30CD-EA47-BC26253C3CA8}"/>
                    </a:ext>
                  </a:extLst>
                </p:cNvPr>
                <p:cNvSpPr txBox="1"/>
                <p:nvPr/>
              </p:nvSpPr>
              <p:spPr>
                <a:xfrm rot="5400000">
                  <a:off x="4282512" y="2278135"/>
                  <a:ext cx="317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/>
                    <a:t>C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DF2306AB-B8BE-1BE4-8BAC-D166B62A4848}"/>
                    </a:ext>
                  </a:extLst>
                </p:cNvPr>
                <p:cNvSpPr/>
                <p:nvPr/>
              </p:nvSpPr>
              <p:spPr>
                <a:xfrm>
                  <a:off x="4415244" y="294924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06BC607-C9DE-96B9-1F0E-8E3AE4877C1F}"/>
                </a:ext>
              </a:extLst>
            </p:cNvPr>
            <p:cNvSpPr txBox="1"/>
            <p:nvPr/>
          </p:nvSpPr>
          <p:spPr>
            <a:xfrm>
              <a:off x="7193791" y="4347576"/>
              <a:ext cx="821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FontTx/>
                <a:buNone/>
              </a:pPr>
              <a:r>
                <a:rPr lang="en-US" altLang="en-US" sz="1800"/>
                <a:t>Step 3</a:t>
              </a:r>
            </a:p>
          </p:txBody>
        </p:sp>
      </p:grpSp>
      <p:graphicFrame>
        <p:nvGraphicFramePr>
          <p:cNvPr id="78" name="Object 46">
            <a:extLst>
              <a:ext uri="{FF2B5EF4-FFF2-40B4-BE49-F238E27FC236}">
                <a16:creationId xmlns:a16="http://schemas.microsoft.com/office/drawing/2014/main" id="{790CB0B7-09F3-F4CE-814A-8F4D67DF3C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216629"/>
              </p:ext>
            </p:extLst>
          </p:nvPr>
        </p:nvGraphicFramePr>
        <p:xfrm>
          <a:off x="1418443" y="4705976"/>
          <a:ext cx="6022975" cy="142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40100" imgH="711200" progId="Equation.3">
                  <p:embed/>
                </p:oleObj>
              </mc:Choice>
              <mc:Fallback>
                <p:oleObj name="Equation" r:id="rId2" imgW="3340100" imgH="711200" progId="Equation.3">
                  <p:embed/>
                  <p:pic>
                    <p:nvPicPr>
                      <p:cNvPr id="78" name="Object 46">
                        <a:extLst>
                          <a:ext uri="{FF2B5EF4-FFF2-40B4-BE49-F238E27FC236}">
                            <a16:creationId xmlns:a16="http://schemas.microsoft.com/office/drawing/2014/main" id="{790CB0B7-09F3-F4CE-814A-8F4D67DF3C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8443" y="4705976"/>
                        <a:ext cx="6022975" cy="14271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id="{BB72281E-DA34-8F95-F20B-C1AADA496A58}"/>
              </a:ext>
            </a:extLst>
          </p:cNvPr>
          <p:cNvSpPr txBox="1"/>
          <p:nvPr/>
        </p:nvSpPr>
        <p:spPr>
          <a:xfrm>
            <a:off x="5807207" y="6093432"/>
            <a:ext cx="821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1800"/>
              <a:t>Step 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F285C1F-1091-6D4E-ADA3-A1BE2D931CBE}"/>
              </a:ext>
            </a:extLst>
          </p:cNvPr>
          <p:cNvSpPr txBox="1"/>
          <p:nvPr/>
        </p:nvSpPr>
        <p:spPr>
          <a:xfrm>
            <a:off x="3608438" y="6093432"/>
            <a:ext cx="821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1800"/>
              <a:t>Step 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730D5FD-3222-ADBF-5A8C-DCCAA8CD9E12}"/>
              </a:ext>
            </a:extLst>
          </p:cNvPr>
          <p:cNvSpPr txBox="1"/>
          <p:nvPr/>
        </p:nvSpPr>
        <p:spPr>
          <a:xfrm>
            <a:off x="1702582" y="6106736"/>
            <a:ext cx="821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1800"/>
              <a:t>Step 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10F7DB1-D40F-75FA-D25C-0A7BE1708DCE}"/>
              </a:ext>
            </a:extLst>
          </p:cNvPr>
          <p:cNvSpPr txBox="1"/>
          <p:nvPr/>
        </p:nvSpPr>
        <p:spPr>
          <a:xfrm>
            <a:off x="6819033" y="6093432"/>
            <a:ext cx="821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1800"/>
              <a:t>Centre </a:t>
            </a:r>
          </a:p>
        </p:txBody>
      </p:sp>
    </p:spTree>
    <p:extLst>
      <p:ext uri="{BB962C8B-B14F-4D97-AF65-F5344CB8AC3E}">
        <p14:creationId xmlns:p14="http://schemas.microsoft.com/office/powerpoint/2010/main" val="19324380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2C3697-991E-1A14-A7BD-55FFEE33B570}"/>
              </a:ext>
            </a:extLst>
          </p:cNvPr>
          <p:cNvSpPr txBox="1"/>
          <p:nvPr/>
        </p:nvSpPr>
        <p:spPr>
          <a:xfrm>
            <a:off x="150212" y="32300"/>
            <a:ext cx="881090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Examples of </a:t>
            </a:r>
            <a:r>
              <a:rPr lang="en-US" altLang="en-US" sz="4400">
                <a:solidFill>
                  <a:srgbClr val="00B0F0"/>
                </a:solidFill>
              </a:rPr>
              <a:t>matrix concatenation #1</a:t>
            </a:r>
            <a:endParaRPr lang="en-SG" sz="4400">
              <a:solidFill>
                <a:srgbClr val="00B0F0"/>
              </a:solidFill>
            </a:endParaRPr>
          </a:p>
        </p:txBody>
      </p:sp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AB3367D4-5D49-3A44-9E88-ECF43B9F2F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670730"/>
              </p:ext>
            </p:extLst>
          </p:nvPr>
        </p:nvGraphicFramePr>
        <p:xfrm>
          <a:off x="1083192" y="1106902"/>
          <a:ext cx="4482600" cy="5272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40100" imgH="3530600" progId="Equation.3">
                  <p:embed/>
                </p:oleObj>
              </mc:Choice>
              <mc:Fallback>
                <p:oleObj name="Equation" r:id="rId2" imgW="3340100" imgH="3530600" progId="Equation.3">
                  <p:embed/>
                  <p:pic>
                    <p:nvPicPr>
                      <p:cNvPr id="2" name="Object 13">
                        <a:extLst>
                          <a:ext uri="{FF2B5EF4-FFF2-40B4-BE49-F238E27FC236}">
                            <a16:creationId xmlns:a16="http://schemas.microsoft.com/office/drawing/2014/main" id="{AB3367D4-5D49-3A44-9E88-ECF43B9F2F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3192" y="1106902"/>
                        <a:ext cx="4482600" cy="52728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E0EBA438-E4AE-B62C-D6F0-BEB833110747}"/>
              </a:ext>
            </a:extLst>
          </p:cNvPr>
          <p:cNvGrpSpPr/>
          <p:nvPr/>
        </p:nvGrpSpPr>
        <p:grpSpPr>
          <a:xfrm>
            <a:off x="4923108" y="4301866"/>
            <a:ext cx="3584058" cy="2216725"/>
            <a:chOff x="4923108" y="4301866"/>
            <a:chExt cx="3584058" cy="2216725"/>
          </a:xfrm>
        </p:grpSpPr>
        <p:graphicFrame>
          <p:nvGraphicFramePr>
            <p:cNvPr id="3" name="Object 5">
              <a:extLst>
                <a:ext uri="{FF2B5EF4-FFF2-40B4-BE49-F238E27FC236}">
                  <a16:creationId xmlns:a16="http://schemas.microsoft.com/office/drawing/2014/main" id="{34E0B6DE-717B-705C-9967-FD45CDD9D06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4936047"/>
                </p:ext>
              </p:extLst>
            </p:nvPr>
          </p:nvGraphicFramePr>
          <p:xfrm>
            <a:off x="5127805" y="4823778"/>
            <a:ext cx="3174665" cy="1621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548728" imgH="710891" progId="Equation.3">
                    <p:embed/>
                  </p:oleObj>
                </mc:Choice>
                <mc:Fallback>
                  <p:oleObj name="Equation" r:id="rId4" imgW="1548728" imgH="710891" progId="Equation.3">
                    <p:embed/>
                    <p:pic>
                      <p:nvPicPr>
                        <p:cNvPr id="3" name="Object 5">
                          <a:extLst>
                            <a:ext uri="{FF2B5EF4-FFF2-40B4-BE49-F238E27FC236}">
                              <a16:creationId xmlns:a16="http://schemas.microsoft.com/office/drawing/2014/main" id="{34E0B6DE-717B-705C-9967-FD45CDD9D0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27805" y="4823778"/>
                          <a:ext cx="3174665" cy="1621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C953D9-1DBA-5B7A-087E-363E76C65755}"/>
                </a:ext>
              </a:extLst>
            </p:cNvPr>
            <p:cNvSpPr/>
            <p:nvPr/>
          </p:nvSpPr>
          <p:spPr>
            <a:xfrm>
              <a:off x="5028716" y="4761411"/>
              <a:ext cx="3338044" cy="1757180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D40625-8DB9-B01A-2E1D-97D45B7E9E64}"/>
                </a:ext>
              </a:extLst>
            </p:cNvPr>
            <p:cNvSpPr txBox="1"/>
            <p:nvPr/>
          </p:nvSpPr>
          <p:spPr>
            <a:xfrm>
              <a:off x="4923108" y="4301866"/>
              <a:ext cx="35840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/>
                <a:t>Resulting combined matrix equation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154AAD5-C64A-ABB1-3122-BB554C34D5D2}"/>
              </a:ext>
            </a:extLst>
          </p:cNvPr>
          <p:cNvGrpSpPr/>
          <p:nvPr/>
        </p:nvGrpSpPr>
        <p:grpSpPr>
          <a:xfrm>
            <a:off x="5829542" y="1609270"/>
            <a:ext cx="2380464" cy="2418144"/>
            <a:chOff x="6182239" y="2252704"/>
            <a:chExt cx="1708479" cy="173552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FFA0D31-8D25-B249-705D-72D6E020DA18}"/>
                </a:ext>
              </a:extLst>
            </p:cNvPr>
            <p:cNvGrpSpPr/>
            <p:nvPr/>
          </p:nvGrpSpPr>
          <p:grpSpPr>
            <a:xfrm>
              <a:off x="6182239" y="2252704"/>
              <a:ext cx="1708479" cy="1735522"/>
              <a:chOff x="864904" y="2446289"/>
              <a:chExt cx="1708479" cy="1735522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04A9E5A-4312-0589-FE31-3786567A39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1291" y="2446289"/>
                <a:ext cx="0" cy="173552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21D2257-BE72-121C-A0BD-0B5F782596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4904" y="3802519"/>
                <a:ext cx="170847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7B3C63D-1B9B-489C-F7C7-8EB7C5A15503}"/>
                  </a:ext>
                </a:extLst>
              </p:cNvPr>
              <p:cNvGrpSpPr/>
              <p:nvPr/>
            </p:nvGrpSpPr>
            <p:grpSpPr>
              <a:xfrm>
                <a:off x="1887583" y="2780349"/>
                <a:ext cx="470260" cy="587829"/>
                <a:chOff x="4206240" y="2579914"/>
                <a:chExt cx="470260" cy="587829"/>
              </a:xfrm>
            </p:grpSpPr>
            <p:sp>
              <p:nvSpPr>
                <p:cNvPr id="26" name="Isosceles Triangle 25">
                  <a:extLst>
                    <a:ext uri="{FF2B5EF4-FFF2-40B4-BE49-F238E27FC236}">
                      <a16:creationId xmlns:a16="http://schemas.microsoft.com/office/drawing/2014/main" id="{70FC0C74-6B33-7C54-5771-37331134068B}"/>
                    </a:ext>
                  </a:extLst>
                </p:cNvPr>
                <p:cNvSpPr/>
                <p:nvPr/>
              </p:nvSpPr>
              <p:spPr>
                <a:xfrm>
                  <a:off x="4206240" y="2579914"/>
                  <a:ext cx="470260" cy="587829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59A61807-E14B-ACFC-09CF-DF8FF6752983}"/>
                    </a:ext>
                  </a:extLst>
                </p:cNvPr>
                <p:cNvSpPr/>
                <p:nvPr/>
              </p:nvSpPr>
              <p:spPr>
                <a:xfrm>
                  <a:off x="4415244" y="294924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8D90BF4-51F7-3981-CDE2-5ADB4B622B39}"/>
                </a:ext>
              </a:extLst>
            </p:cNvPr>
            <p:cNvGrpSpPr/>
            <p:nvPr/>
          </p:nvGrpSpPr>
          <p:grpSpPr>
            <a:xfrm rot="16200000">
              <a:off x="7109269" y="2688536"/>
              <a:ext cx="470260" cy="587829"/>
              <a:chOff x="4206240" y="2579914"/>
              <a:chExt cx="470260" cy="587829"/>
            </a:xfrm>
          </p:grpSpPr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73790C04-51F0-A180-7675-0832722A6927}"/>
                  </a:ext>
                </a:extLst>
              </p:cNvPr>
              <p:cNvSpPr/>
              <p:nvPr/>
            </p:nvSpPr>
            <p:spPr>
              <a:xfrm>
                <a:off x="4206240" y="2579914"/>
                <a:ext cx="470260" cy="587829"/>
              </a:xfrm>
              <a:prstGeom prst="triangl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E813255-2D97-0674-716F-0996C9532AE0}"/>
                  </a:ext>
                </a:extLst>
              </p:cNvPr>
              <p:cNvSpPr/>
              <p:nvPr/>
            </p:nvSpPr>
            <p:spPr>
              <a:xfrm>
                <a:off x="4415244" y="294924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477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2C3697-991E-1A14-A7BD-55FFEE33B570}"/>
              </a:ext>
            </a:extLst>
          </p:cNvPr>
          <p:cNvSpPr txBox="1"/>
          <p:nvPr/>
        </p:nvSpPr>
        <p:spPr>
          <a:xfrm>
            <a:off x="150212" y="32300"/>
            <a:ext cx="869333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Examples of </a:t>
            </a:r>
            <a:r>
              <a:rPr lang="en-US" altLang="en-US" sz="4400">
                <a:solidFill>
                  <a:srgbClr val="00B0F0"/>
                </a:solidFill>
              </a:rPr>
              <a:t>matrix concatenation #2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CBA18A-BC80-F78D-16DC-045E7A5753FA}"/>
              </a:ext>
            </a:extLst>
          </p:cNvPr>
          <p:cNvSpPr txBox="1"/>
          <p:nvPr/>
        </p:nvSpPr>
        <p:spPr>
          <a:xfrm>
            <a:off x="217004" y="716197"/>
            <a:ext cx="5110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Scaling</a:t>
            </a:r>
            <a:r>
              <a:rPr lang="en-US" sz="2400"/>
              <a:t> with respect to object’s center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5954A-84E0-C3A5-1470-316DD51EB779}"/>
              </a:ext>
            </a:extLst>
          </p:cNvPr>
          <p:cNvSpPr txBox="1"/>
          <p:nvPr/>
        </p:nvSpPr>
        <p:spPr>
          <a:xfrm>
            <a:off x="217004" y="1127586"/>
            <a:ext cx="280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1800"/>
              <a:t>Scale </a:t>
            </a:r>
            <a:r>
              <a:rPr lang="en-US" altLang="en-US" sz="1800">
                <a:solidFill>
                  <a:srgbClr val="00B0F0"/>
                </a:solidFill>
              </a:rPr>
              <a:t>any 3D object </a:t>
            </a:r>
            <a:r>
              <a:rPr lang="en-US" altLang="en-US" sz="1800"/>
              <a:t>by half.</a:t>
            </a:r>
          </a:p>
        </p:txBody>
      </p:sp>
      <p:graphicFrame>
        <p:nvGraphicFramePr>
          <p:cNvPr id="3" name="Object 5">
            <a:extLst>
              <a:ext uri="{FF2B5EF4-FFF2-40B4-BE49-F238E27FC236}">
                <a16:creationId xmlns:a16="http://schemas.microsoft.com/office/drawing/2014/main" id="{0489C6CB-17CD-38FA-4BEA-D092F73899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037577"/>
              </p:ext>
            </p:extLst>
          </p:nvPr>
        </p:nvGraphicFramePr>
        <p:xfrm>
          <a:off x="453379" y="1631966"/>
          <a:ext cx="5857684" cy="4656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911600" imgH="2794000" progId="Equation.3">
                  <p:embed/>
                </p:oleObj>
              </mc:Choice>
              <mc:Fallback>
                <p:oleObj name="Equation" r:id="rId2" imgW="3911600" imgH="2794000" progId="Equation.3">
                  <p:embed/>
                  <p:pic>
                    <p:nvPicPr>
                      <p:cNvPr id="3" name="Object 5">
                        <a:extLst>
                          <a:ext uri="{FF2B5EF4-FFF2-40B4-BE49-F238E27FC236}">
                            <a16:creationId xmlns:a16="http://schemas.microsoft.com/office/drawing/2014/main" id="{0489C6CB-17CD-38FA-4BEA-D092F73899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379" y="1631966"/>
                        <a:ext cx="5857684" cy="46569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47A67F4-A123-C767-9965-C2BDB0355FE3}"/>
              </a:ext>
            </a:extLst>
          </p:cNvPr>
          <p:cNvSpPr txBox="1"/>
          <p:nvPr/>
        </p:nvSpPr>
        <p:spPr>
          <a:xfrm>
            <a:off x="5318715" y="3314641"/>
            <a:ext cx="36496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1800"/>
              <a:t>Will scale any 3D object in half with respect to its centre in just one step!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6F41D-C4BA-F65C-50B8-C008DF789EA9}"/>
              </a:ext>
            </a:extLst>
          </p:cNvPr>
          <p:cNvSpPr txBox="1"/>
          <p:nvPr/>
        </p:nvSpPr>
        <p:spPr>
          <a:xfrm>
            <a:off x="5318715" y="3948774"/>
            <a:ext cx="34993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1800"/>
              <a:t>Note: this matrix just scales a single vertex. To scale an object this must be applied to every vertex.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1B3133-1C35-A582-1D53-E5FD62176483}"/>
              </a:ext>
            </a:extLst>
          </p:cNvPr>
          <p:cNvSpPr/>
          <p:nvPr/>
        </p:nvSpPr>
        <p:spPr>
          <a:xfrm>
            <a:off x="1057033" y="4784841"/>
            <a:ext cx="2325188" cy="1489165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 descr="Chart, radar chart&#10;&#10;Description automatically generated">
            <a:extLst>
              <a:ext uri="{FF2B5EF4-FFF2-40B4-BE49-F238E27FC236}">
                <a16:creationId xmlns:a16="http://schemas.microsoft.com/office/drawing/2014/main" id="{02E59770-47E4-F748-409C-FFA34C424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859" y="4930751"/>
            <a:ext cx="3295098" cy="163612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5A8643B-FE7B-8607-7200-24C87DF2D13C}"/>
              </a:ext>
            </a:extLst>
          </p:cNvPr>
          <p:cNvSpPr/>
          <p:nvPr/>
        </p:nvSpPr>
        <p:spPr>
          <a:xfrm>
            <a:off x="5223580" y="3314641"/>
            <a:ext cx="3649607" cy="3358886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278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2C3697-991E-1A14-A7BD-55FFEE33B570}"/>
              </a:ext>
            </a:extLst>
          </p:cNvPr>
          <p:cNvSpPr txBox="1"/>
          <p:nvPr/>
        </p:nvSpPr>
        <p:spPr>
          <a:xfrm>
            <a:off x="150212" y="32300"/>
            <a:ext cx="869333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Examples of </a:t>
            </a:r>
            <a:r>
              <a:rPr lang="en-US" altLang="en-US" sz="4400">
                <a:solidFill>
                  <a:srgbClr val="00B0F0"/>
                </a:solidFill>
              </a:rPr>
              <a:t>matrix concatenation #3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CBA18A-BC80-F78D-16DC-045E7A5753FA}"/>
              </a:ext>
            </a:extLst>
          </p:cNvPr>
          <p:cNvSpPr txBox="1"/>
          <p:nvPr/>
        </p:nvSpPr>
        <p:spPr>
          <a:xfrm>
            <a:off x="217004" y="716197"/>
            <a:ext cx="6275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Multiple rotations</a:t>
            </a:r>
            <a:r>
              <a:rPr lang="en-US" sz="2400"/>
              <a:t> with respect to object’s center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F4EEA-02E3-2069-DD5D-6C9CD40BA637}"/>
              </a:ext>
            </a:extLst>
          </p:cNvPr>
          <p:cNvSpPr txBox="1"/>
          <p:nvPr/>
        </p:nvSpPr>
        <p:spPr>
          <a:xfrm>
            <a:off x="217004" y="1186907"/>
            <a:ext cx="86650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Set up a matrix that will make a 3D object </a:t>
            </a:r>
            <a:r>
              <a:rPr lang="en-US" sz="1600">
                <a:solidFill>
                  <a:srgbClr val="980100"/>
                </a:solidFill>
              </a:rPr>
              <a:t>roll</a:t>
            </a:r>
            <a:r>
              <a:rPr lang="en-US" sz="1600">
                <a:solidFill>
                  <a:srgbClr val="00B0F0"/>
                </a:solidFill>
              </a:rPr>
              <a:t> </a:t>
            </a:r>
            <a:r>
              <a:rPr lang="en-US" sz="1600"/>
              <a:t>30</a:t>
            </a:r>
            <a:r>
              <a:rPr lang="en-US" sz="1600" baseline="30000"/>
              <a:t>o</a:t>
            </a:r>
            <a:r>
              <a:rPr lang="en-US" sz="1600"/>
              <a:t>, </a:t>
            </a:r>
            <a:r>
              <a:rPr lang="en-US" sz="1600">
                <a:solidFill>
                  <a:srgbClr val="3300FF"/>
                </a:solidFill>
              </a:rPr>
              <a:t>pitch</a:t>
            </a:r>
            <a:r>
              <a:rPr lang="en-US" sz="1600"/>
              <a:t> 180</a:t>
            </a:r>
            <a:r>
              <a:rPr lang="en-US" sz="1600" baseline="30000"/>
              <a:t>o</a:t>
            </a:r>
            <a:r>
              <a:rPr lang="en-US" sz="1600"/>
              <a:t> and </a:t>
            </a:r>
            <a:r>
              <a:rPr lang="en-US" sz="1600">
                <a:solidFill>
                  <a:srgbClr val="00B050"/>
                </a:solidFill>
              </a:rPr>
              <a:t>yaw</a:t>
            </a:r>
            <a:r>
              <a:rPr lang="en-US" sz="1600"/>
              <a:t> 90</a:t>
            </a:r>
            <a:r>
              <a:rPr lang="en-US" sz="1600" baseline="30000"/>
              <a:t>o</a:t>
            </a:r>
            <a:r>
              <a:rPr lang="en-US" sz="1600"/>
              <a:t> using a single combo matrix. </a:t>
            </a:r>
            <a:endParaRPr lang="en-SG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FD2FA7-CA39-FD67-31C2-F4633E27DDB5}"/>
              </a:ext>
            </a:extLst>
          </p:cNvPr>
          <p:cNvSpPr txBox="1"/>
          <p:nvPr/>
        </p:nvSpPr>
        <p:spPr>
          <a:xfrm>
            <a:off x="178490" y="1499116"/>
            <a:ext cx="82666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Then apply this matrix to a triangle with vertices at A(200,0,-30), B(0,50,-150) and C(40,20,-100).</a:t>
            </a:r>
            <a:endParaRPr lang="en-SG" sz="1600"/>
          </a:p>
        </p:txBody>
      </p:sp>
      <p:pic>
        <p:nvPicPr>
          <p:cNvPr id="23554" name="Picture 2" descr="unity - How to count rotations or spins when using addtorque? - Game  Development Stack Exchange">
            <a:extLst>
              <a:ext uri="{FF2B5EF4-FFF2-40B4-BE49-F238E27FC236}">
                <a16:creationId xmlns:a16="http://schemas.microsoft.com/office/drawing/2014/main" id="{67F8510C-0DC4-01A8-F111-FE75C585B5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" t="5565" r="53429" b="4742"/>
          <a:stretch/>
        </p:blipFill>
        <p:spPr bwMode="auto">
          <a:xfrm>
            <a:off x="1842600" y="2043249"/>
            <a:ext cx="2523650" cy="187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unity - How to count rotations or spins when using addtorque? - Game  Development Stack Exchange">
            <a:extLst>
              <a:ext uri="{FF2B5EF4-FFF2-40B4-BE49-F238E27FC236}">
                <a16:creationId xmlns:a16="http://schemas.microsoft.com/office/drawing/2014/main" id="{018F4099-8D5B-5077-B302-129AC4C4D7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6" t="7565" r="3273" b="5212"/>
          <a:stretch/>
        </p:blipFill>
        <p:spPr bwMode="auto">
          <a:xfrm>
            <a:off x="4366250" y="2043249"/>
            <a:ext cx="2523651" cy="182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85DA7F-5FBF-F643-ADC9-FD49F3BC8D19}"/>
              </a:ext>
            </a:extLst>
          </p:cNvPr>
          <p:cNvSpPr txBox="1"/>
          <p:nvPr/>
        </p:nvSpPr>
        <p:spPr>
          <a:xfrm>
            <a:off x="0" y="6645238"/>
            <a:ext cx="430421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>
                <a:solidFill>
                  <a:schemeClr val="bg1">
                    <a:lumMod val="75000"/>
                  </a:schemeClr>
                </a:solidFill>
              </a:rPr>
              <a:t>https://gamedev.stackexchange.com/questions/137095/how-to-count-rotations-or-spins-when-using-addtorque</a:t>
            </a:r>
          </a:p>
        </p:txBody>
      </p:sp>
      <p:graphicFrame>
        <p:nvGraphicFramePr>
          <p:cNvPr id="15" name="Object 5">
            <a:extLst>
              <a:ext uri="{FF2B5EF4-FFF2-40B4-BE49-F238E27FC236}">
                <a16:creationId xmlns:a16="http://schemas.microsoft.com/office/drawing/2014/main" id="{0396B9E9-9B88-8FAB-0439-6AEE4EF8ED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5477011"/>
              </p:ext>
            </p:extLst>
          </p:nvPr>
        </p:nvGraphicFramePr>
        <p:xfrm>
          <a:off x="217004" y="4124359"/>
          <a:ext cx="8620125" cy="137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753100" imgH="914400" progId="Equation.3">
                  <p:embed/>
                </p:oleObj>
              </mc:Choice>
              <mc:Fallback>
                <p:oleObj name="Equation" r:id="rId3" imgW="5753100" imgH="914400" progId="Equation.3">
                  <p:embed/>
                  <p:pic>
                    <p:nvPicPr>
                      <p:cNvPr id="15" name="Object 5">
                        <a:extLst>
                          <a:ext uri="{FF2B5EF4-FFF2-40B4-BE49-F238E27FC236}">
                            <a16:creationId xmlns:a16="http://schemas.microsoft.com/office/drawing/2014/main" id="{0396B9E9-9B88-8FAB-0439-6AEE4EF8ED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004" y="4124359"/>
                        <a:ext cx="8620125" cy="1370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4A30C20-2D0A-CEC6-EF80-DB093567A695}"/>
              </a:ext>
            </a:extLst>
          </p:cNvPr>
          <p:cNvSpPr txBox="1"/>
          <p:nvPr/>
        </p:nvSpPr>
        <p:spPr>
          <a:xfrm>
            <a:off x="6327322" y="5624542"/>
            <a:ext cx="1934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980100"/>
                </a:solidFill>
              </a:rPr>
              <a:t>Rotate 30</a:t>
            </a:r>
            <a:r>
              <a:rPr lang="en-US" sz="1800" baseline="30000">
                <a:solidFill>
                  <a:srgbClr val="980100"/>
                </a:solidFill>
              </a:rPr>
              <a:t>o </a:t>
            </a:r>
            <a:r>
              <a:rPr lang="en-US" sz="1800">
                <a:solidFill>
                  <a:srgbClr val="980100"/>
                </a:solidFill>
              </a:rPr>
              <a:t>about z</a:t>
            </a:r>
            <a:endParaRPr lang="en-SG">
              <a:solidFill>
                <a:srgbClr val="9801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696642-BED4-1824-9A5C-C54E79F5476F}"/>
              </a:ext>
            </a:extLst>
          </p:cNvPr>
          <p:cNvSpPr txBox="1"/>
          <p:nvPr/>
        </p:nvSpPr>
        <p:spPr>
          <a:xfrm>
            <a:off x="3624944" y="5624542"/>
            <a:ext cx="2090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3300FF"/>
                </a:solidFill>
              </a:rPr>
              <a:t>Rotate 180</a:t>
            </a:r>
            <a:r>
              <a:rPr lang="en-US" sz="1800" baseline="30000">
                <a:solidFill>
                  <a:srgbClr val="3300FF"/>
                </a:solidFill>
              </a:rPr>
              <a:t>o </a:t>
            </a:r>
            <a:r>
              <a:rPr lang="en-US" sz="1800">
                <a:solidFill>
                  <a:srgbClr val="3300FF"/>
                </a:solidFill>
              </a:rPr>
              <a:t>about x</a:t>
            </a:r>
            <a:endParaRPr lang="en-SG">
              <a:solidFill>
                <a:srgbClr val="3300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34D2F2-275C-EFF2-E59A-E00F640255D7}"/>
              </a:ext>
            </a:extLst>
          </p:cNvPr>
          <p:cNvSpPr txBox="1"/>
          <p:nvPr/>
        </p:nvSpPr>
        <p:spPr>
          <a:xfrm>
            <a:off x="1014367" y="5611950"/>
            <a:ext cx="2090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</a:rPr>
              <a:t>Rotate 90</a:t>
            </a:r>
            <a:r>
              <a:rPr lang="en-US" sz="1800" baseline="30000">
                <a:solidFill>
                  <a:srgbClr val="00B050"/>
                </a:solidFill>
              </a:rPr>
              <a:t>o </a:t>
            </a:r>
            <a:r>
              <a:rPr lang="en-US" sz="1800">
                <a:solidFill>
                  <a:srgbClr val="00B050"/>
                </a:solidFill>
              </a:rPr>
              <a:t>about y</a:t>
            </a:r>
            <a:endParaRPr lang="en-SG">
              <a:solidFill>
                <a:srgbClr val="00B050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145FFC7-1BC1-794A-0DFF-2A80A5325927}"/>
              </a:ext>
            </a:extLst>
          </p:cNvPr>
          <p:cNvGrpSpPr/>
          <p:nvPr/>
        </p:nvGrpSpPr>
        <p:grpSpPr>
          <a:xfrm>
            <a:off x="4966902" y="6245821"/>
            <a:ext cx="2947088" cy="307777"/>
            <a:chOff x="5699921" y="6186265"/>
            <a:chExt cx="2947088" cy="3077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5C9745-E312-8F45-8655-CD37BBD3D18F}"/>
                </a:ext>
              </a:extLst>
            </p:cNvPr>
            <p:cNvSpPr txBox="1"/>
            <p:nvPr/>
          </p:nvSpPr>
          <p:spPr>
            <a:xfrm>
              <a:off x="6556952" y="6186265"/>
              <a:ext cx="209005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/>
                <a:t>First to last, Right to left</a:t>
              </a:r>
              <a:endParaRPr lang="en-SG" sz="1400" b="1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BC3A34D-1033-C4FD-14E3-BC4EABF1AE96}"/>
                </a:ext>
              </a:extLst>
            </p:cNvPr>
            <p:cNvCxnSpPr/>
            <p:nvPr/>
          </p:nvCxnSpPr>
          <p:spPr>
            <a:xfrm flipH="1">
              <a:off x="5699921" y="6353904"/>
              <a:ext cx="79231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AAE03F9-68F0-2B9D-EDE2-527E0A91CF1F}"/>
              </a:ext>
            </a:extLst>
          </p:cNvPr>
          <p:cNvSpPr txBox="1"/>
          <p:nvPr/>
        </p:nvSpPr>
        <p:spPr>
          <a:xfrm>
            <a:off x="4394319" y="2866971"/>
            <a:ext cx="3104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/>
              <a:t>Z</a:t>
            </a:r>
            <a:endParaRPr lang="en-SG" sz="16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8D634C-A7F7-340C-A4EC-A3A1D6511854}"/>
              </a:ext>
            </a:extLst>
          </p:cNvPr>
          <p:cNvSpPr txBox="1"/>
          <p:nvPr/>
        </p:nvSpPr>
        <p:spPr>
          <a:xfrm>
            <a:off x="6130020" y="1973518"/>
            <a:ext cx="3104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/>
              <a:t>Y</a:t>
            </a:r>
            <a:endParaRPr lang="en-SG" sz="16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9D036-45F0-DABD-5624-BC08A8783783}"/>
              </a:ext>
            </a:extLst>
          </p:cNvPr>
          <p:cNvSpPr txBox="1"/>
          <p:nvPr/>
        </p:nvSpPr>
        <p:spPr>
          <a:xfrm>
            <a:off x="6796913" y="3462258"/>
            <a:ext cx="3104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/>
              <a:t>X</a:t>
            </a:r>
            <a:endParaRPr lang="en-SG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940C9-D311-C0A5-585B-41324A614100}"/>
              </a:ext>
            </a:extLst>
          </p:cNvPr>
          <p:cNvSpPr txBox="1"/>
          <p:nvPr/>
        </p:nvSpPr>
        <p:spPr>
          <a:xfrm>
            <a:off x="6928504" y="5885139"/>
            <a:ext cx="562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980100"/>
                </a:solidFill>
              </a:rPr>
              <a:t>Roll</a:t>
            </a:r>
            <a:endParaRPr lang="en-SG">
              <a:solidFill>
                <a:srgbClr val="9801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DBA2E-7136-F2E5-3AD0-931C542DDB16}"/>
              </a:ext>
            </a:extLst>
          </p:cNvPr>
          <p:cNvSpPr txBox="1"/>
          <p:nvPr/>
        </p:nvSpPr>
        <p:spPr>
          <a:xfrm>
            <a:off x="4228268" y="5876489"/>
            <a:ext cx="678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3300FF"/>
                </a:solidFill>
              </a:rPr>
              <a:t>Pitch</a:t>
            </a:r>
            <a:endParaRPr lang="en-SG">
              <a:solidFill>
                <a:srgbClr val="33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937541-500A-B773-5A02-A5C2CDF8FC57}"/>
              </a:ext>
            </a:extLst>
          </p:cNvPr>
          <p:cNvSpPr txBox="1"/>
          <p:nvPr/>
        </p:nvSpPr>
        <p:spPr>
          <a:xfrm>
            <a:off x="1582626" y="5885139"/>
            <a:ext cx="638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rgbClr val="00B050"/>
                </a:solidFill>
              </a:rPr>
              <a:t>Yaw</a:t>
            </a:r>
            <a:endParaRPr lang="en-SG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94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7" grpId="0"/>
      <p:bldP spid="19" grpId="0"/>
      <p:bldP spid="20" grpId="0"/>
      <p:bldP spid="2" grpId="0"/>
      <p:bldP spid="3" grpId="0"/>
      <p:bldP spid="5" grpId="0"/>
      <p:bldP spid="6" grpId="0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2C3697-991E-1A14-A7BD-55FFEE33B570}"/>
              </a:ext>
            </a:extLst>
          </p:cNvPr>
          <p:cNvSpPr txBox="1"/>
          <p:nvPr/>
        </p:nvSpPr>
        <p:spPr>
          <a:xfrm>
            <a:off x="150212" y="32300"/>
            <a:ext cx="869333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Examples of </a:t>
            </a:r>
            <a:r>
              <a:rPr lang="en-US" altLang="en-US" sz="4400">
                <a:solidFill>
                  <a:srgbClr val="00B0F0"/>
                </a:solidFill>
              </a:rPr>
              <a:t>matrix concatenation #3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CBA18A-BC80-F78D-16DC-045E7A5753FA}"/>
              </a:ext>
            </a:extLst>
          </p:cNvPr>
          <p:cNvSpPr txBox="1"/>
          <p:nvPr/>
        </p:nvSpPr>
        <p:spPr>
          <a:xfrm>
            <a:off x="217004" y="716197"/>
            <a:ext cx="6275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Multiple rotations</a:t>
            </a:r>
            <a:r>
              <a:rPr lang="en-US" sz="2400"/>
              <a:t> with respect to object’s center</a:t>
            </a:r>
          </a:p>
        </p:txBody>
      </p:sp>
      <p:graphicFrame>
        <p:nvGraphicFramePr>
          <p:cNvPr id="2" name="Object 5">
            <a:extLst>
              <a:ext uri="{FF2B5EF4-FFF2-40B4-BE49-F238E27FC236}">
                <a16:creationId xmlns:a16="http://schemas.microsoft.com/office/drawing/2014/main" id="{E50B4A51-D202-918C-E54B-94574CFCB4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968748"/>
              </p:ext>
            </p:extLst>
          </p:nvPr>
        </p:nvGraphicFramePr>
        <p:xfrm>
          <a:off x="1830118" y="1373646"/>
          <a:ext cx="4614687" cy="3362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267200" imgH="2794000" progId="Equation.3">
                  <p:embed/>
                </p:oleObj>
              </mc:Choice>
              <mc:Fallback>
                <p:oleObj name="Equation" r:id="rId2" imgW="4267200" imgH="2794000" progId="Equation.3">
                  <p:embed/>
                  <p:pic>
                    <p:nvPicPr>
                      <p:cNvPr id="2" name="Object 5">
                        <a:extLst>
                          <a:ext uri="{FF2B5EF4-FFF2-40B4-BE49-F238E27FC236}">
                            <a16:creationId xmlns:a16="http://schemas.microsoft.com/office/drawing/2014/main" id="{E50B4A51-D202-918C-E54B-94574CFCB4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0118" y="1373646"/>
                        <a:ext cx="4614687" cy="33621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>
            <a:extLst>
              <a:ext uri="{FF2B5EF4-FFF2-40B4-BE49-F238E27FC236}">
                <a16:creationId xmlns:a16="http://schemas.microsoft.com/office/drawing/2014/main" id="{CE900EDF-7178-54F3-7A78-B2F80D296A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9167059"/>
              </p:ext>
            </p:extLst>
          </p:nvPr>
        </p:nvGraphicFramePr>
        <p:xfrm>
          <a:off x="1425848" y="5234412"/>
          <a:ext cx="5958780" cy="1360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457700" imgH="914400" progId="Equation.3">
                  <p:embed/>
                </p:oleObj>
              </mc:Choice>
              <mc:Fallback>
                <p:oleObj name="Equation" r:id="rId4" imgW="4457700" imgH="914400" progId="Equation.3">
                  <p:embed/>
                  <p:pic>
                    <p:nvPicPr>
                      <p:cNvPr id="3" name="Object 5">
                        <a:extLst>
                          <a:ext uri="{FF2B5EF4-FFF2-40B4-BE49-F238E27FC236}">
                            <a16:creationId xmlns:a16="http://schemas.microsoft.com/office/drawing/2014/main" id="{CE900EDF-7178-54F3-7A78-B2F80D296A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5848" y="5234412"/>
                        <a:ext cx="5958780" cy="13600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D8D2E59-3677-D30E-81AF-9B251AD39366}"/>
              </a:ext>
            </a:extLst>
          </p:cNvPr>
          <p:cNvSpPr/>
          <p:nvPr/>
        </p:nvSpPr>
        <p:spPr>
          <a:xfrm>
            <a:off x="1992086" y="5209960"/>
            <a:ext cx="2429692" cy="1384531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07DD-3FE4-866C-C59A-59BC718295D1}"/>
              </a:ext>
            </a:extLst>
          </p:cNvPr>
          <p:cNvSpPr txBox="1"/>
          <p:nvPr/>
        </p:nvSpPr>
        <p:spPr>
          <a:xfrm>
            <a:off x="4572000" y="4793417"/>
            <a:ext cx="3708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9F876-CD38-C33B-8BF1-7BD36E5BBE23}"/>
              </a:ext>
            </a:extLst>
          </p:cNvPr>
          <p:cNvSpPr txBox="1"/>
          <p:nvPr/>
        </p:nvSpPr>
        <p:spPr>
          <a:xfrm>
            <a:off x="6888444" y="4793417"/>
            <a:ext cx="4961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00B0F0"/>
                </a:solidFill>
              </a:rPr>
              <a:t>A’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7A0DDB0-5641-E827-03D3-1E88B68A3F47}"/>
              </a:ext>
            </a:extLst>
          </p:cNvPr>
          <p:cNvGrpSpPr/>
          <p:nvPr/>
        </p:nvGrpSpPr>
        <p:grpSpPr>
          <a:xfrm>
            <a:off x="5904752" y="3232767"/>
            <a:ext cx="2814705" cy="1503028"/>
            <a:chOff x="5917815" y="3300194"/>
            <a:chExt cx="2814705" cy="150302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8886ED4-0187-E278-A536-83ADDDF0B680}"/>
                </a:ext>
              </a:extLst>
            </p:cNvPr>
            <p:cNvSpPr/>
            <p:nvPr/>
          </p:nvSpPr>
          <p:spPr>
            <a:xfrm>
              <a:off x="5917816" y="3687115"/>
              <a:ext cx="2791578" cy="1116107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A520FC-365F-3FE6-6706-ECD1F6DC0A83}"/>
                </a:ext>
              </a:extLst>
            </p:cNvPr>
            <p:cNvSpPr txBox="1"/>
            <p:nvPr/>
          </p:nvSpPr>
          <p:spPr>
            <a:xfrm>
              <a:off x="5956320" y="4403112"/>
              <a:ext cx="239118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sz="2000">
                  <a:solidFill>
                    <a:srgbClr val="00B0F0"/>
                  </a:solidFill>
                </a:rPr>
                <a:t>A’ is (30, -100, 173.2)</a:t>
              </a:r>
              <a:endParaRPr lang="en-SG" sz="2000">
                <a:solidFill>
                  <a:srgbClr val="00B0F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34BCB1-7350-3C9E-C792-38F810CF361C}"/>
                </a:ext>
              </a:extLst>
            </p:cNvPr>
            <p:cNvSpPr txBox="1"/>
            <p:nvPr/>
          </p:nvSpPr>
          <p:spPr>
            <a:xfrm>
              <a:off x="5940941" y="3687115"/>
              <a:ext cx="229518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sz="2000">
                  <a:solidFill>
                    <a:srgbClr val="00B0F0"/>
                  </a:solidFill>
                </a:rPr>
                <a:t>B’ is (150, -43.3, 25)</a:t>
              </a:r>
              <a:endParaRPr lang="en-SG" sz="2000">
                <a:solidFill>
                  <a:srgbClr val="00B0F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BBE684-AEB3-2585-851F-DD9FB133D16E}"/>
                </a:ext>
              </a:extLst>
            </p:cNvPr>
            <p:cNvSpPr txBox="1"/>
            <p:nvPr/>
          </p:nvSpPr>
          <p:spPr>
            <a:xfrm>
              <a:off x="5940941" y="4037165"/>
              <a:ext cx="27915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sz="2000">
                  <a:solidFill>
                    <a:srgbClr val="00B0F0"/>
                  </a:solidFill>
                </a:rPr>
                <a:t>C’ is (100, -37.32, -24.64)</a:t>
              </a:r>
              <a:endParaRPr lang="en-SG" sz="2000">
                <a:solidFill>
                  <a:srgbClr val="00B0F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898251-387C-5120-D1DD-099865D3C13D}"/>
                </a:ext>
              </a:extLst>
            </p:cNvPr>
            <p:cNvSpPr txBox="1"/>
            <p:nvPr/>
          </p:nvSpPr>
          <p:spPr>
            <a:xfrm>
              <a:off x="5917815" y="3300194"/>
              <a:ext cx="27915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>
                  <a:solidFill>
                    <a:srgbClr val="00B0F0"/>
                  </a:solidFill>
                </a:rPr>
                <a:t>Apply matrix to each vertex</a:t>
              </a:r>
              <a:endParaRPr lang="en-SG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279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A62BFCBF-2827-F0A8-DAE9-DE2D8AD5C168}"/>
              </a:ext>
            </a:extLst>
          </p:cNvPr>
          <p:cNvSpPr/>
          <p:nvPr/>
        </p:nvSpPr>
        <p:spPr>
          <a:xfrm>
            <a:off x="3494742" y="4873404"/>
            <a:ext cx="5520402" cy="10055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BC30D5-347C-44EC-46DB-F2A9BFAB288A}"/>
              </a:ext>
            </a:extLst>
          </p:cNvPr>
          <p:cNvSpPr txBox="1"/>
          <p:nvPr/>
        </p:nvSpPr>
        <p:spPr>
          <a:xfrm>
            <a:off x="6538090" y="1988141"/>
            <a:ext cx="64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00B0F0"/>
                </a:solidFill>
              </a:rPr>
              <a:t>(7,6)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A5EEA7-0F57-FDB4-84D4-E5C0B7FE5A3A}"/>
              </a:ext>
            </a:extLst>
          </p:cNvPr>
          <p:cNvSpPr txBox="1"/>
          <p:nvPr/>
        </p:nvSpPr>
        <p:spPr>
          <a:xfrm>
            <a:off x="5340131" y="1988141"/>
            <a:ext cx="64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00B0F0"/>
                </a:solidFill>
              </a:rPr>
              <a:t>(3,6)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FB14146-40F8-5044-2841-5E32E773695B}"/>
              </a:ext>
            </a:extLst>
          </p:cNvPr>
          <p:cNvSpPr txBox="1"/>
          <p:nvPr/>
        </p:nvSpPr>
        <p:spPr>
          <a:xfrm>
            <a:off x="6530854" y="3447621"/>
            <a:ext cx="64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00B0F0"/>
                </a:solidFill>
              </a:rPr>
              <a:t>(7,2)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559098-8DF0-17E3-9C0D-46A6C45D2B63}"/>
              </a:ext>
            </a:extLst>
          </p:cNvPr>
          <p:cNvSpPr txBox="1"/>
          <p:nvPr/>
        </p:nvSpPr>
        <p:spPr>
          <a:xfrm>
            <a:off x="5332895" y="3447621"/>
            <a:ext cx="64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00B0F0"/>
                </a:solidFill>
              </a:rPr>
              <a:t>(3,2)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4286EC15-1F45-1DA3-35E5-2B5225611CEB}"/>
              </a:ext>
            </a:extLst>
          </p:cNvPr>
          <p:cNvGrpSpPr/>
          <p:nvPr/>
        </p:nvGrpSpPr>
        <p:grpSpPr>
          <a:xfrm>
            <a:off x="4669363" y="981503"/>
            <a:ext cx="2412994" cy="3361089"/>
            <a:chOff x="4669363" y="981503"/>
            <a:chExt cx="2412994" cy="3361089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839DF418-E699-0C01-541A-F00C69ED8DA6}"/>
                </a:ext>
              </a:extLst>
            </p:cNvPr>
            <p:cNvGrpSpPr/>
            <p:nvPr/>
          </p:nvGrpSpPr>
          <p:grpSpPr>
            <a:xfrm>
              <a:off x="4669363" y="1737837"/>
              <a:ext cx="2279511" cy="2604755"/>
              <a:chOff x="5536336" y="1737837"/>
              <a:chExt cx="2279511" cy="2604755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B446F40-DCBD-8E3A-51A9-6AC56B790E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5686" y="3895106"/>
                <a:ext cx="2240161" cy="0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1B1B40BC-8171-5DCD-38A7-AF6492035330}"/>
                  </a:ext>
                </a:extLst>
              </p:cNvPr>
              <p:cNvGrpSpPr/>
              <p:nvPr/>
            </p:nvGrpSpPr>
            <p:grpSpPr>
              <a:xfrm>
                <a:off x="5536336" y="1737837"/>
                <a:ext cx="2176383" cy="2604755"/>
                <a:chOff x="5536336" y="1737837"/>
                <a:chExt cx="2176383" cy="2604755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C0CFCBE-F89B-34BE-FA19-AACBC067E896}"/>
                    </a:ext>
                  </a:extLst>
                </p:cNvPr>
                <p:cNvSpPr txBox="1"/>
                <p:nvPr/>
              </p:nvSpPr>
              <p:spPr>
                <a:xfrm>
                  <a:off x="6530152" y="3973260"/>
                  <a:ext cx="2922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b="1">
                      <a:solidFill>
                        <a:srgbClr val="00B0F0"/>
                      </a:solidFill>
                    </a:rPr>
                    <a:t>3</a:t>
                  </a:r>
                </a:p>
              </p:txBody>
            </p:sp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3B7164C5-C5AC-168A-ACD5-91E4D2B9EB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67381" y="1737837"/>
                  <a:ext cx="0" cy="2489323"/>
                </a:xfrm>
                <a:prstGeom prst="straightConnector1">
                  <a:avLst/>
                </a:prstGeom>
                <a:ln w="28575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E9DD8A9B-A941-E9D6-C157-1150C568D6C9}"/>
                    </a:ext>
                  </a:extLst>
                </p:cNvPr>
                <p:cNvGrpSpPr/>
                <p:nvPr/>
              </p:nvGrpSpPr>
              <p:grpSpPr>
                <a:xfrm>
                  <a:off x="6199869" y="3809136"/>
                  <a:ext cx="1394928" cy="179754"/>
                  <a:chOff x="1737529" y="3574426"/>
                  <a:chExt cx="1394928" cy="179754"/>
                </a:xfrm>
              </p:grpSpPr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F33DFCDB-2B8A-A92C-DA43-7EC7640A23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67481" y="3574426"/>
                    <a:ext cx="0" cy="179754"/>
                  </a:xfrm>
                  <a:prstGeom prst="line">
                    <a:avLst/>
                  </a:prstGeom>
                  <a:ln w="285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B0A068EE-4FDD-E16B-1795-D7A051AB3D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505" y="3574426"/>
                    <a:ext cx="0" cy="179754"/>
                  </a:xfrm>
                  <a:prstGeom prst="line">
                    <a:avLst/>
                  </a:prstGeom>
                  <a:ln w="285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81BD1DBA-3BBF-C2F2-8D48-A4A0A2194D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70017" y="3574426"/>
                    <a:ext cx="0" cy="179754"/>
                  </a:xfrm>
                  <a:prstGeom prst="line">
                    <a:avLst/>
                  </a:prstGeom>
                  <a:ln w="285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F34C41B4-9903-F3D9-3EFE-051E64C824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4993" y="3574426"/>
                    <a:ext cx="0" cy="179754"/>
                  </a:xfrm>
                  <a:prstGeom prst="line">
                    <a:avLst/>
                  </a:prstGeom>
                  <a:ln w="285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64763EFA-EAFD-8F0F-639C-D09D1694BC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99969" y="3574426"/>
                    <a:ext cx="0" cy="179754"/>
                  </a:xfrm>
                  <a:prstGeom prst="line">
                    <a:avLst/>
                  </a:prstGeom>
                  <a:ln w="285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CBFE8054-ABEF-2778-56D1-7C59670FA0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32457" y="3574426"/>
                    <a:ext cx="0" cy="179754"/>
                  </a:xfrm>
                  <a:prstGeom prst="line">
                    <a:avLst/>
                  </a:prstGeom>
                  <a:ln w="285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60ED0BBE-0664-CE98-08FC-67DD58F7B4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37529" y="3574426"/>
                    <a:ext cx="0" cy="179754"/>
                  </a:xfrm>
                  <a:prstGeom prst="line">
                    <a:avLst/>
                  </a:prstGeom>
                  <a:ln w="285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BDA8828-1EC6-B264-7180-CEB7678A0BC1}"/>
                    </a:ext>
                  </a:extLst>
                </p:cNvPr>
                <p:cNvGrpSpPr/>
                <p:nvPr/>
              </p:nvGrpSpPr>
              <p:grpSpPr>
                <a:xfrm rot="16200000">
                  <a:off x="5279473" y="3103857"/>
                  <a:ext cx="1394928" cy="179754"/>
                  <a:chOff x="1737529" y="3574426"/>
                  <a:chExt cx="1394928" cy="179754"/>
                </a:xfrm>
              </p:grpSpPr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24547341-0A75-2ABD-3189-AF60C2EFA3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67481" y="3574426"/>
                    <a:ext cx="0" cy="179754"/>
                  </a:xfrm>
                  <a:prstGeom prst="line">
                    <a:avLst/>
                  </a:prstGeom>
                  <a:ln w="285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E4FCBD15-FC9D-B4C9-08EE-A99D8BEFE2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505" y="3574426"/>
                    <a:ext cx="0" cy="179754"/>
                  </a:xfrm>
                  <a:prstGeom prst="line">
                    <a:avLst/>
                  </a:prstGeom>
                  <a:ln w="285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C38E5B6D-44D0-E1B5-B454-2C5A7DA9AC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70017" y="3574426"/>
                    <a:ext cx="0" cy="179754"/>
                  </a:xfrm>
                  <a:prstGeom prst="line">
                    <a:avLst/>
                  </a:prstGeom>
                  <a:ln w="285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21EB669B-A271-9C88-59EC-64746951F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4993" y="3574426"/>
                    <a:ext cx="0" cy="179754"/>
                  </a:xfrm>
                  <a:prstGeom prst="line">
                    <a:avLst/>
                  </a:prstGeom>
                  <a:ln w="285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742FAC34-D61B-D02F-C074-823830B2F0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99969" y="3574426"/>
                    <a:ext cx="0" cy="179754"/>
                  </a:xfrm>
                  <a:prstGeom prst="line">
                    <a:avLst/>
                  </a:prstGeom>
                  <a:ln w="285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66E7A85D-6FFD-4DD7-2218-949EF29615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32457" y="3574426"/>
                    <a:ext cx="0" cy="179754"/>
                  </a:xfrm>
                  <a:prstGeom prst="line">
                    <a:avLst/>
                  </a:prstGeom>
                  <a:ln w="285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022C5973-70CD-FFA6-FD18-2970F19EA9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37529" y="3574426"/>
                    <a:ext cx="0" cy="179754"/>
                  </a:xfrm>
                  <a:prstGeom prst="line">
                    <a:avLst/>
                  </a:prstGeom>
                  <a:ln w="285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DA5B4EA-7BD9-6E20-DE21-69FD8C4E7CA2}"/>
                    </a:ext>
                  </a:extLst>
                </p:cNvPr>
                <p:cNvSpPr txBox="1"/>
                <p:nvPr/>
              </p:nvSpPr>
              <p:spPr>
                <a:xfrm>
                  <a:off x="5575686" y="3230428"/>
                  <a:ext cx="2922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b="1">
                      <a:solidFill>
                        <a:srgbClr val="00B0F0"/>
                      </a:solidFill>
                    </a:rPr>
                    <a:t>2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1DE744A-56FE-0ECA-B4E6-6DCC21913867}"/>
                    </a:ext>
                  </a:extLst>
                </p:cNvPr>
                <p:cNvSpPr txBox="1"/>
                <p:nvPr/>
              </p:nvSpPr>
              <p:spPr>
                <a:xfrm>
                  <a:off x="5536336" y="2300481"/>
                  <a:ext cx="2922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b="1">
                      <a:solidFill>
                        <a:srgbClr val="00B0F0"/>
                      </a:solidFill>
                    </a:rPr>
                    <a:t>6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DEDC178-7242-EB18-C079-A0C2E7663909}"/>
                    </a:ext>
                  </a:extLst>
                </p:cNvPr>
                <p:cNvSpPr txBox="1"/>
                <p:nvPr/>
              </p:nvSpPr>
              <p:spPr>
                <a:xfrm>
                  <a:off x="7420456" y="3965148"/>
                  <a:ext cx="2922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b="1">
                      <a:solidFill>
                        <a:srgbClr val="00B0F0"/>
                      </a:solidFill>
                    </a:rPr>
                    <a:t>7</a:t>
                  </a:r>
                </a:p>
              </p:txBody>
            </p:sp>
          </p:grp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03B287AA-A553-BFE6-E91F-D10DC2BF9099}"/>
                </a:ext>
              </a:extLst>
            </p:cNvPr>
            <p:cNvGrpSpPr/>
            <p:nvPr/>
          </p:nvGrpSpPr>
          <p:grpSpPr>
            <a:xfrm>
              <a:off x="5475722" y="2230440"/>
              <a:ext cx="1473152" cy="1380448"/>
              <a:chOff x="5475722" y="2230440"/>
              <a:chExt cx="1473152" cy="138044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A047EB2-3702-747C-A09B-41DA914EF32E}"/>
                  </a:ext>
                </a:extLst>
              </p:cNvPr>
              <p:cNvSpPr/>
              <p:nvPr/>
            </p:nvSpPr>
            <p:spPr>
              <a:xfrm>
                <a:off x="5769668" y="2485147"/>
                <a:ext cx="929947" cy="929947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93F849-AD32-9C7D-AB79-97F2E86A8307}"/>
                  </a:ext>
                </a:extLst>
              </p:cNvPr>
              <p:cNvSpPr txBox="1"/>
              <p:nvPr/>
            </p:nvSpPr>
            <p:spPr>
              <a:xfrm>
                <a:off x="5482297" y="3241556"/>
                <a:ext cx="2922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/>
                  <a:t>A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30EFB0-E43E-2874-68A8-A90AEE741486}"/>
                  </a:ext>
                </a:extLst>
              </p:cNvPr>
              <p:cNvSpPr txBox="1"/>
              <p:nvPr/>
            </p:nvSpPr>
            <p:spPr>
              <a:xfrm>
                <a:off x="6656611" y="3241556"/>
                <a:ext cx="2922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/>
                  <a:t>B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E7E144-5066-FCDA-17B3-F9D4D4C3455D}"/>
                  </a:ext>
                </a:extLst>
              </p:cNvPr>
              <p:cNvSpPr txBox="1"/>
              <p:nvPr/>
            </p:nvSpPr>
            <p:spPr>
              <a:xfrm>
                <a:off x="6656610" y="2230440"/>
                <a:ext cx="2922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/>
                  <a:t>C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1EAAFC4-05B7-C76D-7170-738728917B28}"/>
                  </a:ext>
                </a:extLst>
              </p:cNvPr>
              <p:cNvSpPr txBox="1"/>
              <p:nvPr/>
            </p:nvSpPr>
            <p:spPr>
              <a:xfrm>
                <a:off x="5475722" y="2230440"/>
                <a:ext cx="2922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/>
                  <a:t>D</a:t>
                </a: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032823A-3E53-46A9-96AA-BF10D9C4A6FA}"/>
                </a:ext>
              </a:extLst>
            </p:cNvPr>
            <p:cNvSpPr txBox="1"/>
            <p:nvPr/>
          </p:nvSpPr>
          <p:spPr>
            <a:xfrm>
              <a:off x="5080862" y="981503"/>
              <a:ext cx="2001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b="1">
                  <a:solidFill>
                    <a:srgbClr val="00B0F0"/>
                  </a:solidFill>
                </a:rPr>
                <a:t>WORLD space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5C75DA7-B48B-DC54-857C-EB00B98C3B57}"/>
              </a:ext>
            </a:extLst>
          </p:cNvPr>
          <p:cNvGrpSpPr/>
          <p:nvPr/>
        </p:nvGrpSpPr>
        <p:grpSpPr>
          <a:xfrm>
            <a:off x="909543" y="981503"/>
            <a:ext cx="2090993" cy="2481222"/>
            <a:chOff x="1150536" y="981503"/>
            <a:chExt cx="2090993" cy="248122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63D2CB5-16D8-C0E5-0C53-199EEC01AB9D}"/>
                </a:ext>
              </a:extLst>
            </p:cNvPr>
            <p:cNvSpPr/>
            <p:nvPr/>
          </p:nvSpPr>
          <p:spPr>
            <a:xfrm>
              <a:off x="1674933" y="2130919"/>
              <a:ext cx="929947" cy="92994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6395F79-FDF7-80ED-AA2B-6124D39BE44E}"/>
                </a:ext>
              </a:extLst>
            </p:cNvPr>
            <p:cNvSpPr txBox="1"/>
            <p:nvPr/>
          </p:nvSpPr>
          <p:spPr>
            <a:xfrm>
              <a:off x="1387562" y="2887328"/>
              <a:ext cx="292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/>
                <a:t>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9967F6A-5700-AF07-CE16-5C897B4CCB0D}"/>
                </a:ext>
              </a:extLst>
            </p:cNvPr>
            <p:cNvSpPr txBox="1"/>
            <p:nvPr/>
          </p:nvSpPr>
          <p:spPr>
            <a:xfrm>
              <a:off x="2561876" y="2887328"/>
              <a:ext cx="292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/>
                <a:t>B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29D80AB-1A79-BFCF-8147-AFDB62718192}"/>
                </a:ext>
              </a:extLst>
            </p:cNvPr>
            <p:cNvSpPr txBox="1"/>
            <p:nvPr/>
          </p:nvSpPr>
          <p:spPr>
            <a:xfrm>
              <a:off x="2561875" y="1876212"/>
              <a:ext cx="292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/>
                <a:t>C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9C2AD92-E0E4-D304-7C09-102E3DDC91CA}"/>
                </a:ext>
              </a:extLst>
            </p:cNvPr>
            <p:cNvSpPr txBox="1"/>
            <p:nvPr/>
          </p:nvSpPr>
          <p:spPr>
            <a:xfrm>
              <a:off x="1380987" y="1876212"/>
              <a:ext cx="292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/>
                <a:t>D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08826BC-248A-43FB-30BA-1D5174CBEC68}"/>
                </a:ext>
              </a:extLst>
            </p:cNvPr>
            <p:cNvSpPr txBox="1"/>
            <p:nvPr/>
          </p:nvSpPr>
          <p:spPr>
            <a:xfrm>
              <a:off x="2443355" y="1633913"/>
              <a:ext cx="643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>
                  <a:solidFill>
                    <a:srgbClr val="FF0000"/>
                  </a:solidFill>
                </a:rPr>
                <a:t>(2,2)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4FFB1C5-CB38-D901-DC97-E4D21A9CF1DB}"/>
                </a:ext>
              </a:extLst>
            </p:cNvPr>
            <p:cNvSpPr txBox="1"/>
            <p:nvPr/>
          </p:nvSpPr>
          <p:spPr>
            <a:xfrm>
              <a:off x="1195034" y="1633913"/>
              <a:ext cx="732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>
                  <a:solidFill>
                    <a:srgbClr val="FF0000"/>
                  </a:solidFill>
                </a:rPr>
                <a:t>(-2,2)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ABF2355-B226-6E0A-C07E-5DAE977F6BDB}"/>
                </a:ext>
              </a:extLst>
            </p:cNvPr>
            <p:cNvSpPr txBox="1"/>
            <p:nvPr/>
          </p:nvSpPr>
          <p:spPr>
            <a:xfrm>
              <a:off x="2436119" y="3093393"/>
              <a:ext cx="74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>
                  <a:solidFill>
                    <a:srgbClr val="FF0000"/>
                  </a:solidFill>
                </a:rPr>
                <a:t>(2, -2)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071E3E9-151C-B475-E91F-72BD4FE7BAD2}"/>
                </a:ext>
              </a:extLst>
            </p:cNvPr>
            <p:cNvSpPr txBox="1"/>
            <p:nvPr/>
          </p:nvSpPr>
          <p:spPr>
            <a:xfrm>
              <a:off x="1150536" y="3093393"/>
              <a:ext cx="821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>
                  <a:solidFill>
                    <a:srgbClr val="FF0000"/>
                  </a:solidFill>
                </a:rPr>
                <a:t>(-2,-2)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DB10788-88BB-3C7C-26FA-9820807D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1640" y="1961883"/>
              <a:ext cx="0" cy="123282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582F4F1-E222-A3A7-F923-A89E50C67B5D}"/>
                </a:ext>
              </a:extLst>
            </p:cNvPr>
            <p:cNvCxnSpPr>
              <a:cxnSpLocks/>
            </p:cNvCxnSpPr>
            <p:nvPr/>
          </p:nvCxnSpPr>
          <p:spPr>
            <a:xfrm>
              <a:off x="1512467" y="2591387"/>
              <a:ext cx="126609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5462B34-784D-FB9B-89AE-9F282745719E}"/>
                </a:ext>
              </a:extLst>
            </p:cNvPr>
            <p:cNvSpPr txBox="1"/>
            <p:nvPr/>
          </p:nvSpPr>
          <p:spPr>
            <a:xfrm>
              <a:off x="1240034" y="981503"/>
              <a:ext cx="2001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b="1">
                  <a:solidFill>
                    <a:srgbClr val="FF0000"/>
                  </a:solidFill>
                </a:rPr>
                <a:t>LOCAL space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8CB8C5B3-6329-EB97-E1E3-E600835C6D17}"/>
              </a:ext>
            </a:extLst>
          </p:cNvPr>
          <p:cNvSpPr txBox="1"/>
          <p:nvPr/>
        </p:nvSpPr>
        <p:spPr>
          <a:xfrm>
            <a:off x="2182216" y="4399843"/>
            <a:ext cx="64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(2,2)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56CEEB5-F0E0-6F62-483A-CCDBD120BDB2}"/>
              </a:ext>
            </a:extLst>
          </p:cNvPr>
          <p:cNvSpPr txBox="1"/>
          <p:nvPr/>
        </p:nvSpPr>
        <p:spPr>
          <a:xfrm>
            <a:off x="933895" y="4399843"/>
            <a:ext cx="73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(-2,2)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24DE322-4AA4-D21A-F0A0-A3316754A451}"/>
              </a:ext>
            </a:extLst>
          </p:cNvPr>
          <p:cNvSpPr txBox="1"/>
          <p:nvPr/>
        </p:nvSpPr>
        <p:spPr>
          <a:xfrm>
            <a:off x="2174980" y="5859323"/>
            <a:ext cx="74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(2, -2)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FE7FCEE-92DF-7F73-23A9-A06968608A99}"/>
              </a:ext>
            </a:extLst>
          </p:cNvPr>
          <p:cNvSpPr txBox="1"/>
          <p:nvPr/>
        </p:nvSpPr>
        <p:spPr>
          <a:xfrm>
            <a:off x="889397" y="5859323"/>
            <a:ext cx="82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(-2,-2)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F008BA0-6B48-23CC-5C7E-81A14680A3D1}"/>
              </a:ext>
            </a:extLst>
          </p:cNvPr>
          <p:cNvGrpSpPr/>
          <p:nvPr/>
        </p:nvGrpSpPr>
        <p:grpSpPr>
          <a:xfrm>
            <a:off x="455067" y="4159237"/>
            <a:ext cx="2137933" cy="2432191"/>
            <a:chOff x="696060" y="4159237"/>
            <a:chExt cx="2137933" cy="243219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F4A0672-070D-88D9-6199-983081018907}"/>
                </a:ext>
              </a:extLst>
            </p:cNvPr>
            <p:cNvSpPr/>
            <p:nvPr/>
          </p:nvSpPr>
          <p:spPr>
            <a:xfrm>
              <a:off x="1654787" y="4896849"/>
              <a:ext cx="929947" cy="92994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8DDB5AC-646D-744A-3401-CBD19BDFF677}"/>
                </a:ext>
              </a:extLst>
            </p:cNvPr>
            <p:cNvSpPr txBox="1"/>
            <p:nvPr/>
          </p:nvSpPr>
          <p:spPr>
            <a:xfrm>
              <a:off x="1367416" y="5653258"/>
              <a:ext cx="292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/>
                <a:t>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5DCB45A-95D6-358F-7EC9-8A23AFD660A7}"/>
                </a:ext>
              </a:extLst>
            </p:cNvPr>
            <p:cNvSpPr txBox="1"/>
            <p:nvPr/>
          </p:nvSpPr>
          <p:spPr>
            <a:xfrm>
              <a:off x="2541730" y="5653258"/>
              <a:ext cx="292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/>
                <a:t>B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6043B92-8CDE-B746-ADCA-8F0A9A4E7F40}"/>
                </a:ext>
              </a:extLst>
            </p:cNvPr>
            <p:cNvSpPr txBox="1"/>
            <p:nvPr/>
          </p:nvSpPr>
          <p:spPr>
            <a:xfrm>
              <a:off x="2541729" y="4642142"/>
              <a:ext cx="292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/>
                <a:t>C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0E84216-4A23-A95A-002C-8D36ED1B6356}"/>
                </a:ext>
              </a:extLst>
            </p:cNvPr>
            <p:cNvSpPr txBox="1"/>
            <p:nvPr/>
          </p:nvSpPr>
          <p:spPr>
            <a:xfrm>
              <a:off x="1360841" y="4642142"/>
              <a:ext cx="292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/>
                <a:t>D</a:t>
              </a: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8A8707B-7D73-0CC2-C9D1-DE4EA6B577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1494" y="4727813"/>
              <a:ext cx="0" cy="123282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84836182-0E50-7322-D4FE-FDD26D5D9B9A}"/>
                </a:ext>
              </a:extLst>
            </p:cNvPr>
            <p:cNvCxnSpPr>
              <a:cxnSpLocks/>
            </p:cNvCxnSpPr>
            <p:nvPr/>
          </p:nvCxnSpPr>
          <p:spPr>
            <a:xfrm>
              <a:off x="1492321" y="5357317"/>
              <a:ext cx="126609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8AA79E2-C639-2132-D433-7B2F3690146C}"/>
                </a:ext>
              </a:extLst>
            </p:cNvPr>
            <p:cNvGrpSpPr/>
            <p:nvPr/>
          </p:nvGrpSpPr>
          <p:grpSpPr>
            <a:xfrm>
              <a:off x="696060" y="4159237"/>
              <a:ext cx="2123519" cy="2432191"/>
              <a:chOff x="1694638" y="1868056"/>
              <a:chExt cx="2123519" cy="2432191"/>
            </a:xfrm>
          </p:grpSpPr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4D429B6B-3885-B7B5-3C5A-61CA296CE4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69691" y="1868056"/>
                <a:ext cx="0" cy="2432191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E2BEC5B-A448-89F3-F512-F24040B4FE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4638" y="4017510"/>
                <a:ext cx="2123519" cy="0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A1C43A0A-7144-283B-9616-2EA4845416F1}"/>
                  </a:ext>
                </a:extLst>
              </p:cNvPr>
              <p:cNvGrpSpPr/>
              <p:nvPr/>
            </p:nvGrpSpPr>
            <p:grpSpPr>
              <a:xfrm>
                <a:off x="2202179" y="3939355"/>
                <a:ext cx="1394928" cy="179754"/>
                <a:chOff x="1737529" y="3574426"/>
                <a:chExt cx="1394928" cy="179754"/>
              </a:xfrm>
            </p:grpSpPr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73A512BD-14DE-CDA4-941D-AD105FC0B3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481" y="3574426"/>
                  <a:ext cx="0" cy="179754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4C844C44-29ED-CD6A-6A18-C2E566E437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505" y="3574426"/>
                  <a:ext cx="0" cy="179754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CF72ED57-7263-B8CF-A8E4-813C90BAFF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70017" y="3574426"/>
                  <a:ext cx="0" cy="179754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C0DE2AD1-7870-A420-FBA6-3186FF18B5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34993" y="3574426"/>
                  <a:ext cx="0" cy="179754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CD376455-BEA3-F52E-7792-81673FA02E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99969" y="3574426"/>
                  <a:ext cx="0" cy="179754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AEC0F3D6-73F2-F6C4-0006-2F60169AE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2457" y="3574426"/>
                  <a:ext cx="0" cy="179754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DECA3E12-417B-928C-109E-76D5EF7034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37529" y="3574426"/>
                  <a:ext cx="0" cy="179754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5DB843A8-FBDC-1699-8A14-FB2EB6345D1D}"/>
                  </a:ext>
                </a:extLst>
              </p:cNvPr>
              <p:cNvGrpSpPr/>
              <p:nvPr/>
            </p:nvGrpSpPr>
            <p:grpSpPr>
              <a:xfrm rot="16200000">
                <a:off x="1281783" y="3234076"/>
                <a:ext cx="1394928" cy="179754"/>
                <a:chOff x="1737529" y="3574426"/>
                <a:chExt cx="1394928" cy="179754"/>
              </a:xfrm>
            </p:grpSpPr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61578874-6CA4-2FB9-4FD8-F9D0EF3C09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481" y="3574426"/>
                  <a:ext cx="0" cy="179754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5BFF6927-F2DF-6BB4-00A1-10F23177E0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505" y="3574426"/>
                  <a:ext cx="0" cy="179754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8046D6FE-2961-584B-7E6D-8F4E57799A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70017" y="3574426"/>
                  <a:ext cx="0" cy="179754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2545A5C0-4C38-F8A8-37BB-203E7B7138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34993" y="3574426"/>
                  <a:ext cx="0" cy="179754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FC9AEBF5-72CE-864E-2C70-3DB6C768EF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99969" y="3574426"/>
                  <a:ext cx="0" cy="179754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B56EA5EE-0CE1-C0E1-F013-8E3BF51318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2457" y="3574426"/>
                  <a:ext cx="0" cy="179754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FCA52836-45D9-7BDA-3913-CA603E969A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37529" y="3574426"/>
                  <a:ext cx="0" cy="179754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DA1BBEB-304F-8B06-E2FE-2143D71201E9}"/>
              </a:ext>
            </a:extLst>
          </p:cNvPr>
          <p:cNvSpPr txBox="1"/>
          <p:nvPr/>
        </p:nvSpPr>
        <p:spPr>
          <a:xfrm>
            <a:off x="1463344" y="4401724"/>
            <a:ext cx="64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00B0F0"/>
                </a:solidFill>
              </a:rPr>
              <a:t>(3,6)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F804D4-7267-A0BC-1344-A64FE1F4FE71}"/>
              </a:ext>
            </a:extLst>
          </p:cNvPr>
          <p:cNvSpPr txBox="1"/>
          <p:nvPr/>
        </p:nvSpPr>
        <p:spPr>
          <a:xfrm>
            <a:off x="2636062" y="4406723"/>
            <a:ext cx="64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00B0F0"/>
                </a:solidFill>
              </a:rPr>
              <a:t>(7,6)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A583532-D3BA-11C8-999E-216D73E44B5E}"/>
              </a:ext>
            </a:extLst>
          </p:cNvPr>
          <p:cNvSpPr txBox="1"/>
          <p:nvPr/>
        </p:nvSpPr>
        <p:spPr>
          <a:xfrm>
            <a:off x="2755549" y="5857047"/>
            <a:ext cx="64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00B0F0"/>
                </a:solidFill>
              </a:rPr>
              <a:t>(7,2)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DE233F1-8EBE-9F29-AC4C-C6DD5EA0CADA}"/>
              </a:ext>
            </a:extLst>
          </p:cNvPr>
          <p:cNvSpPr txBox="1"/>
          <p:nvPr/>
        </p:nvSpPr>
        <p:spPr>
          <a:xfrm>
            <a:off x="1488775" y="5863586"/>
            <a:ext cx="64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00B0F0"/>
                </a:solidFill>
              </a:rPr>
              <a:t>(3,2)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1676DD1-8FB7-0EBA-F153-BDB1407C9777}"/>
              </a:ext>
            </a:extLst>
          </p:cNvPr>
          <p:cNvGrpSpPr/>
          <p:nvPr/>
        </p:nvGrpSpPr>
        <p:grpSpPr>
          <a:xfrm>
            <a:off x="1890501" y="3550719"/>
            <a:ext cx="2243233" cy="734720"/>
            <a:chOff x="1890501" y="3550719"/>
            <a:chExt cx="2243233" cy="734720"/>
          </a:xfrm>
        </p:grpSpPr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23164C3-07CC-FA55-D80B-3A209AD54013}"/>
                </a:ext>
              </a:extLst>
            </p:cNvPr>
            <p:cNvCxnSpPr>
              <a:cxnSpLocks/>
            </p:cNvCxnSpPr>
            <p:nvPr/>
          </p:nvCxnSpPr>
          <p:spPr>
            <a:xfrm>
              <a:off x="1890501" y="3550719"/>
              <a:ext cx="0" cy="73472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BA4E910-D878-8800-1578-3689831F8E47}"/>
                </a:ext>
              </a:extLst>
            </p:cNvPr>
            <p:cNvSpPr txBox="1"/>
            <p:nvPr/>
          </p:nvSpPr>
          <p:spPr>
            <a:xfrm>
              <a:off x="1955000" y="3681442"/>
              <a:ext cx="21787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 b="1"/>
                <a:t>LOCAL to WORLD space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4E064D57-1CEF-1CA8-A0C1-F85BFD8481B6}"/>
              </a:ext>
            </a:extLst>
          </p:cNvPr>
          <p:cNvSpPr txBox="1"/>
          <p:nvPr/>
        </p:nvSpPr>
        <p:spPr>
          <a:xfrm>
            <a:off x="150212" y="32300"/>
            <a:ext cx="8693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3600"/>
              <a:t>Note: Unity mesh vertices are in LOCAL space</a:t>
            </a:r>
            <a:endParaRPr lang="en-SG" sz="3600">
              <a:solidFill>
                <a:srgbClr val="00B0F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93ED71F-1F2C-CE99-859E-39C4D1A7E5C7}"/>
              </a:ext>
            </a:extLst>
          </p:cNvPr>
          <p:cNvSpPr txBox="1"/>
          <p:nvPr/>
        </p:nvSpPr>
        <p:spPr>
          <a:xfrm>
            <a:off x="3494741" y="4880621"/>
            <a:ext cx="4999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/>
              <a:t>vertices[i] = transform.</a:t>
            </a:r>
            <a:r>
              <a:rPr lang="fr-FR" b="1"/>
              <a:t>TransformPoint</a:t>
            </a:r>
            <a:r>
              <a:rPr lang="fr-FR"/>
              <a:t>(vertices[i]);</a:t>
            </a:r>
            <a:endParaRPr lang="en-SG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50E2EA7-D841-397B-5F40-F7F3660C65C3}"/>
              </a:ext>
            </a:extLst>
          </p:cNvPr>
          <p:cNvSpPr txBox="1"/>
          <p:nvPr/>
        </p:nvSpPr>
        <p:spPr>
          <a:xfrm>
            <a:off x="3502646" y="5454120"/>
            <a:ext cx="5608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vertices[i] = transform.</a:t>
            </a:r>
            <a:r>
              <a:rPr lang="en-SG" b="1"/>
              <a:t>InverseTransformPoint</a:t>
            </a:r>
            <a:r>
              <a:rPr lang="en-SG"/>
              <a:t>(vertices[i]);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6D8B202-AF07-F8BA-18A6-4DE65A285B6B}"/>
              </a:ext>
            </a:extLst>
          </p:cNvPr>
          <p:cNvSpPr txBox="1"/>
          <p:nvPr/>
        </p:nvSpPr>
        <p:spPr>
          <a:xfrm>
            <a:off x="3513495" y="5154319"/>
            <a:ext cx="4840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solidFill>
                  <a:srgbClr val="00B050"/>
                </a:solidFill>
              </a:rPr>
              <a:t>// perform transformation</a:t>
            </a:r>
            <a:endParaRPr lang="en-SG">
              <a:solidFill>
                <a:srgbClr val="00B05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1523B80-AAEC-F0E6-312B-06D9508876E5}"/>
              </a:ext>
            </a:extLst>
          </p:cNvPr>
          <p:cNvSpPr txBox="1"/>
          <p:nvPr/>
        </p:nvSpPr>
        <p:spPr>
          <a:xfrm>
            <a:off x="5405969" y="4531157"/>
            <a:ext cx="2178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LOCAL </a:t>
            </a:r>
            <a:r>
              <a:rPr lang="en-SG" sz="1600" b="1"/>
              <a:t>to</a:t>
            </a:r>
            <a:r>
              <a:rPr lang="en-SG" sz="1600" b="1">
                <a:solidFill>
                  <a:srgbClr val="FF0000"/>
                </a:solidFill>
              </a:rPr>
              <a:t> </a:t>
            </a:r>
            <a:r>
              <a:rPr lang="en-SG" sz="1600" b="1">
                <a:solidFill>
                  <a:srgbClr val="00B0F0"/>
                </a:solidFill>
              </a:rPr>
              <a:t>WORLD </a:t>
            </a:r>
            <a:r>
              <a:rPr lang="en-SG" sz="1600" b="1"/>
              <a:t>space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CA7CC1E-96FE-951D-7A92-12ACA7B0014C}"/>
              </a:ext>
            </a:extLst>
          </p:cNvPr>
          <p:cNvSpPr txBox="1"/>
          <p:nvPr/>
        </p:nvSpPr>
        <p:spPr>
          <a:xfrm>
            <a:off x="5448723" y="5871401"/>
            <a:ext cx="2178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00B0F0"/>
                </a:solidFill>
              </a:rPr>
              <a:t>WORLD</a:t>
            </a:r>
            <a:r>
              <a:rPr lang="en-SG" sz="1600" b="1">
                <a:solidFill>
                  <a:srgbClr val="FF0000"/>
                </a:solidFill>
              </a:rPr>
              <a:t> </a:t>
            </a:r>
            <a:r>
              <a:rPr lang="en-SG" sz="1600" b="1"/>
              <a:t>to</a:t>
            </a:r>
            <a:r>
              <a:rPr lang="en-SG" sz="1600" b="1">
                <a:solidFill>
                  <a:srgbClr val="FF0000"/>
                </a:solidFill>
              </a:rPr>
              <a:t> LOCAL </a:t>
            </a:r>
            <a:r>
              <a:rPr lang="en-SG" sz="1600" b="1"/>
              <a:t>space</a:t>
            </a:r>
          </a:p>
        </p:txBody>
      </p:sp>
    </p:spTree>
    <p:extLst>
      <p:ext uri="{BB962C8B-B14F-4D97-AF65-F5344CB8AC3E}">
        <p14:creationId xmlns:p14="http://schemas.microsoft.com/office/powerpoint/2010/main" val="390954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43" grpId="0"/>
      <p:bldP spid="44" grpId="0"/>
      <p:bldP spid="45" grpId="0"/>
      <p:bldP spid="46" grpId="0"/>
      <p:bldP spid="76" grpId="0"/>
      <p:bldP spid="77" grpId="0"/>
      <p:bldP spid="78" grpId="0"/>
      <p:bldP spid="79" grpId="0"/>
      <p:bldP spid="102" grpId="0"/>
      <p:bldP spid="103" grpId="0"/>
      <p:bldP spid="104" grpId="0"/>
      <p:bldP spid="105" grpId="0"/>
      <p:bldP spid="119" grpId="0"/>
      <p:bldP spid="121" grpId="0"/>
      <p:bldP spid="122" grpId="0"/>
      <p:bldP spid="128" grpId="0"/>
      <p:bldP spid="12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9F3BCC0-8FD6-8A75-181D-59260F11F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55" y="2450698"/>
            <a:ext cx="1633870" cy="112176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4C68B09-E7CA-9309-954D-19F48EB37B03}"/>
              </a:ext>
            </a:extLst>
          </p:cNvPr>
          <p:cNvGrpSpPr/>
          <p:nvPr/>
        </p:nvGrpSpPr>
        <p:grpSpPr>
          <a:xfrm>
            <a:off x="2406093" y="1694486"/>
            <a:ext cx="2309852" cy="1147240"/>
            <a:chOff x="2092686" y="2111907"/>
            <a:chExt cx="2309852" cy="1147240"/>
          </a:xfrm>
        </p:grpSpPr>
        <p:sp>
          <p:nvSpPr>
            <p:cNvPr id="7" name="Speech Bubble: Oval 6">
              <a:extLst>
                <a:ext uri="{FF2B5EF4-FFF2-40B4-BE49-F238E27FC236}">
                  <a16:creationId xmlns:a16="http://schemas.microsoft.com/office/drawing/2014/main" id="{C6FC1EDC-AAB8-CC1B-1E7A-3A48CA0A9C83}"/>
                </a:ext>
              </a:extLst>
            </p:cNvPr>
            <p:cNvSpPr/>
            <p:nvPr/>
          </p:nvSpPr>
          <p:spPr>
            <a:xfrm>
              <a:off x="2092686" y="2111907"/>
              <a:ext cx="2309852" cy="1147240"/>
            </a:xfrm>
            <a:prstGeom prst="wedgeEllipseCallout">
              <a:avLst>
                <a:gd name="adj1" fmla="val -34792"/>
                <a:gd name="adj2" fmla="val 64684"/>
              </a:avLst>
            </a:prstGeom>
            <a:solidFill>
              <a:srgbClr val="FEFEF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F43C4C7-A0CC-CCBA-8644-A42A765D8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5866" y="2437901"/>
              <a:ext cx="2042337" cy="59136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917B304-D84C-CA88-BB8A-43AD2EC9E650}"/>
              </a:ext>
            </a:extLst>
          </p:cNvPr>
          <p:cNvGrpSpPr/>
          <p:nvPr/>
        </p:nvGrpSpPr>
        <p:grpSpPr>
          <a:xfrm>
            <a:off x="2760063" y="3119825"/>
            <a:ext cx="2068905" cy="1116535"/>
            <a:chOff x="2446656" y="3537246"/>
            <a:chExt cx="2068905" cy="1116535"/>
          </a:xfrm>
        </p:grpSpPr>
        <p:sp>
          <p:nvSpPr>
            <p:cNvPr id="11" name="Speech Bubble: Oval 10">
              <a:extLst>
                <a:ext uri="{FF2B5EF4-FFF2-40B4-BE49-F238E27FC236}">
                  <a16:creationId xmlns:a16="http://schemas.microsoft.com/office/drawing/2014/main" id="{D9846B8A-7986-912E-535E-6FC8BDF0A47F}"/>
                </a:ext>
              </a:extLst>
            </p:cNvPr>
            <p:cNvSpPr/>
            <p:nvPr/>
          </p:nvSpPr>
          <p:spPr>
            <a:xfrm>
              <a:off x="2446656" y="3537246"/>
              <a:ext cx="2068905" cy="1116535"/>
            </a:xfrm>
            <a:prstGeom prst="wedgeEllipseCallout">
              <a:avLst>
                <a:gd name="adj1" fmla="val -59691"/>
                <a:gd name="adj2" fmla="val 59010"/>
              </a:avLst>
            </a:prstGeom>
            <a:solidFill>
              <a:srgbClr val="FEFEF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4F25C9A-4DCE-33C7-042D-B212B7FB9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5986" y="3856290"/>
              <a:ext cx="1896020" cy="591363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B31F87E-0D45-F7A4-A135-ED5F3A47BF6D}"/>
              </a:ext>
            </a:extLst>
          </p:cNvPr>
          <p:cNvGrpSpPr/>
          <p:nvPr/>
        </p:nvGrpSpPr>
        <p:grpSpPr>
          <a:xfrm>
            <a:off x="3109994" y="4000056"/>
            <a:ext cx="1822863" cy="1116535"/>
            <a:chOff x="2921930" y="4417973"/>
            <a:chExt cx="1822863" cy="1116535"/>
          </a:xfrm>
        </p:grpSpPr>
        <p:sp>
          <p:nvSpPr>
            <p:cNvPr id="13" name="Speech Bubble: Oval 12">
              <a:extLst>
                <a:ext uri="{FF2B5EF4-FFF2-40B4-BE49-F238E27FC236}">
                  <a16:creationId xmlns:a16="http://schemas.microsoft.com/office/drawing/2014/main" id="{A2D5FDD8-209B-60DC-EC3B-A17C1E1EF536}"/>
                </a:ext>
              </a:extLst>
            </p:cNvPr>
            <p:cNvSpPr/>
            <p:nvPr/>
          </p:nvSpPr>
          <p:spPr>
            <a:xfrm>
              <a:off x="2921931" y="4417973"/>
              <a:ext cx="1822862" cy="1116535"/>
            </a:xfrm>
            <a:prstGeom prst="wedgeEllipseCallout">
              <a:avLst>
                <a:gd name="adj1" fmla="val -72319"/>
                <a:gd name="adj2" fmla="val 36197"/>
              </a:avLst>
            </a:prstGeom>
            <a:solidFill>
              <a:srgbClr val="FEFEF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422B961-2F00-EC90-7648-1FCF5611C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1930" y="4690572"/>
              <a:ext cx="1822862" cy="59746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3521C37-5AB2-0C33-FFE7-6E6E61734B49}"/>
              </a:ext>
            </a:extLst>
          </p:cNvPr>
          <p:cNvGrpSpPr/>
          <p:nvPr/>
        </p:nvGrpSpPr>
        <p:grpSpPr>
          <a:xfrm>
            <a:off x="2792695" y="4979443"/>
            <a:ext cx="1766099" cy="992777"/>
            <a:chOff x="2479288" y="5396864"/>
            <a:chExt cx="1766099" cy="992777"/>
          </a:xfrm>
        </p:grpSpPr>
        <p:sp>
          <p:nvSpPr>
            <p:cNvPr id="15" name="Speech Bubble: Oval 14">
              <a:extLst>
                <a:ext uri="{FF2B5EF4-FFF2-40B4-BE49-F238E27FC236}">
                  <a16:creationId xmlns:a16="http://schemas.microsoft.com/office/drawing/2014/main" id="{EBBEF8AF-ECB3-C3F7-B79D-199D7C371CA5}"/>
                </a:ext>
              </a:extLst>
            </p:cNvPr>
            <p:cNvSpPr/>
            <p:nvPr/>
          </p:nvSpPr>
          <p:spPr>
            <a:xfrm>
              <a:off x="2479288" y="5396864"/>
              <a:ext cx="1766099" cy="992777"/>
            </a:xfrm>
            <a:prstGeom prst="wedgeEllipseCallout">
              <a:avLst>
                <a:gd name="adj1" fmla="val -67683"/>
                <a:gd name="adj2" fmla="val -34332"/>
              </a:avLst>
            </a:prstGeom>
            <a:solidFill>
              <a:srgbClr val="FEFEF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29DA0FC-58DE-ADDF-E18A-4190FDFC5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54547" y="5621548"/>
              <a:ext cx="1615580" cy="591363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92E54EF-36F3-40B5-D1CB-62E04C05A5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879" t="4571"/>
          <a:stretch/>
        </p:blipFill>
        <p:spPr>
          <a:xfrm>
            <a:off x="223256" y="3948554"/>
            <a:ext cx="2964947" cy="290944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FB70ECBA-3984-63CD-92BA-1F6704A8E26F}"/>
              </a:ext>
            </a:extLst>
          </p:cNvPr>
          <p:cNvGrpSpPr/>
          <p:nvPr/>
        </p:nvGrpSpPr>
        <p:grpSpPr>
          <a:xfrm>
            <a:off x="6888714" y="2011320"/>
            <a:ext cx="1822862" cy="1116535"/>
            <a:chOff x="7015679" y="3069524"/>
            <a:chExt cx="1822862" cy="1116535"/>
          </a:xfrm>
        </p:grpSpPr>
        <p:sp>
          <p:nvSpPr>
            <p:cNvPr id="30" name="Speech Bubble: Oval 29">
              <a:extLst>
                <a:ext uri="{FF2B5EF4-FFF2-40B4-BE49-F238E27FC236}">
                  <a16:creationId xmlns:a16="http://schemas.microsoft.com/office/drawing/2014/main" id="{CDE535D1-A9AD-B3A4-8C49-94DBD8556A51}"/>
                </a:ext>
              </a:extLst>
            </p:cNvPr>
            <p:cNvSpPr/>
            <p:nvPr/>
          </p:nvSpPr>
          <p:spPr>
            <a:xfrm>
              <a:off x="7015679" y="3069524"/>
              <a:ext cx="1822862" cy="1116535"/>
            </a:xfrm>
            <a:prstGeom prst="wedgeEllipseCallout">
              <a:avLst>
                <a:gd name="adj1" fmla="val -36488"/>
                <a:gd name="adj2" fmla="val 74805"/>
              </a:avLst>
            </a:prstGeom>
            <a:solidFill>
              <a:srgbClr val="FEFEF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D971C6D-9AE1-96C2-BDCD-05FD1D314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67499" y="3345106"/>
              <a:ext cx="1719221" cy="646232"/>
            </a:xfrm>
            <a:prstGeom prst="rect">
              <a:avLst/>
            </a:prstGeom>
          </p:spPr>
        </p:pic>
      </p:grpSp>
      <p:pic>
        <p:nvPicPr>
          <p:cNvPr id="37" name="Picture 8" descr="Herlock Sholmes - Sprite Gallery | Ace Attorney Wiki | Fandom">
            <a:extLst>
              <a:ext uri="{FF2B5EF4-FFF2-40B4-BE49-F238E27FC236}">
                <a16:creationId xmlns:a16="http://schemas.microsoft.com/office/drawing/2014/main" id="{D0986CA6-F15E-958E-9A73-C1B42FAFB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5" r="19944" b="18927"/>
          <a:stretch/>
        </p:blipFill>
        <p:spPr bwMode="auto">
          <a:xfrm>
            <a:off x="5731149" y="3522059"/>
            <a:ext cx="3097842" cy="333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D85D0A0-4D94-F592-76CF-3B32115343A1}"/>
              </a:ext>
            </a:extLst>
          </p:cNvPr>
          <p:cNvGrpSpPr/>
          <p:nvPr/>
        </p:nvGrpSpPr>
        <p:grpSpPr>
          <a:xfrm>
            <a:off x="4083158" y="2194815"/>
            <a:ext cx="2309852" cy="1235710"/>
            <a:chOff x="4107562" y="1682176"/>
            <a:chExt cx="2309852" cy="1235710"/>
          </a:xfrm>
        </p:grpSpPr>
        <p:sp>
          <p:nvSpPr>
            <p:cNvPr id="9" name="Speech Bubble: Oval 8">
              <a:extLst>
                <a:ext uri="{FF2B5EF4-FFF2-40B4-BE49-F238E27FC236}">
                  <a16:creationId xmlns:a16="http://schemas.microsoft.com/office/drawing/2014/main" id="{803FF566-DE16-D627-648B-78376427520F}"/>
                </a:ext>
              </a:extLst>
            </p:cNvPr>
            <p:cNvSpPr/>
            <p:nvPr/>
          </p:nvSpPr>
          <p:spPr>
            <a:xfrm>
              <a:off x="4107562" y="1682176"/>
              <a:ext cx="2309852" cy="1235710"/>
            </a:xfrm>
            <a:prstGeom prst="wedgeEllipseCallout">
              <a:avLst>
                <a:gd name="adj1" fmla="val -59958"/>
                <a:gd name="adj2" fmla="val 44600"/>
              </a:avLst>
            </a:prstGeom>
            <a:solidFill>
              <a:srgbClr val="FEFEF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E4364A4-AF43-2E0A-5C8F-F2D3E781E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89355" y="1943427"/>
              <a:ext cx="2030144" cy="804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402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9670DC8-C5BE-940F-B880-DD49228385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400653"/>
              </p:ext>
            </p:extLst>
          </p:nvPr>
        </p:nvGraphicFramePr>
        <p:xfrm>
          <a:off x="-2777" y="0"/>
          <a:ext cx="9149024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672760" imgH="6501240" progId="">
                  <p:embed/>
                </p:oleObj>
              </mc:Choice>
              <mc:Fallback>
                <p:oleObj r:id="rId2" imgW="8672760" imgH="650124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9670DC8-C5BE-940F-B880-DD49228385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777" y="0"/>
                        <a:ext cx="9149024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AB709C3F-DCBB-3E52-17BE-66869641BBF2}"/>
              </a:ext>
            </a:extLst>
          </p:cNvPr>
          <p:cNvSpPr/>
          <p:nvPr/>
        </p:nvSpPr>
        <p:spPr>
          <a:xfrm>
            <a:off x="325497" y="2034155"/>
            <a:ext cx="2716503" cy="1588520"/>
          </a:xfrm>
          <a:prstGeom prst="wedgeEllipseCallout">
            <a:avLst>
              <a:gd name="adj1" fmla="val 55667"/>
              <a:gd name="adj2" fmla="val 4776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46045D-2E06-8D94-1FA9-2D7665CE7ACB}"/>
              </a:ext>
            </a:extLst>
          </p:cNvPr>
          <p:cNvSpPr txBox="1"/>
          <p:nvPr/>
        </p:nvSpPr>
        <p:spPr>
          <a:xfrm>
            <a:off x="555765" y="2505249"/>
            <a:ext cx="2255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Now do Part 2 of your Matrices worksheet!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585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6">
            <a:extLst>
              <a:ext uri="{FF2B5EF4-FFF2-40B4-BE49-F238E27FC236}">
                <a16:creationId xmlns:a16="http://schemas.microsoft.com/office/drawing/2014/main" id="{95753234-FE2A-4119-C43F-375EDA89F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576" y="5657206"/>
            <a:ext cx="215900" cy="21590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SG" altLang="en-US" sz="1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4100" name="Group 4099">
            <a:extLst>
              <a:ext uri="{FF2B5EF4-FFF2-40B4-BE49-F238E27FC236}">
                <a16:creationId xmlns:a16="http://schemas.microsoft.com/office/drawing/2014/main" id="{38032ED0-62DB-D6E4-85F0-27FEDF9FA2F2}"/>
              </a:ext>
            </a:extLst>
          </p:cNvPr>
          <p:cNvGrpSpPr/>
          <p:nvPr/>
        </p:nvGrpSpPr>
        <p:grpSpPr>
          <a:xfrm>
            <a:off x="2356301" y="2111130"/>
            <a:ext cx="1619250" cy="3058274"/>
            <a:chOff x="1977159" y="1501346"/>
            <a:chExt cx="1619250" cy="3058274"/>
          </a:xfrm>
        </p:grpSpPr>
        <p:pic>
          <p:nvPicPr>
            <p:cNvPr id="49" name="Picture 2" descr="http://t3.gstatic.com/images?q=tbn:ANd9GcQ2fCIk1hpHE0hlhdoKdZzwKMIcVl0IIzcg3ZSxr5ijO8n2B8GG">
              <a:extLst>
                <a:ext uri="{FF2B5EF4-FFF2-40B4-BE49-F238E27FC236}">
                  <a16:creationId xmlns:a16="http://schemas.microsoft.com/office/drawing/2014/main" id="{A75CE1BB-C31C-F7B2-A69E-CD664FBA09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7159" y="1575559"/>
              <a:ext cx="1619250" cy="282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5299D25-9A71-5AC2-46FD-0111F42E865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83584" y="1501346"/>
              <a:ext cx="0" cy="305827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88588B9-ACBA-D43F-1008-7837C8A54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8972" y="1720022"/>
              <a:ext cx="144462" cy="142875"/>
            </a:xfrm>
            <a:prstGeom prst="ellipse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83E787E-BAE6-BEE4-74B0-95A279A85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6434" y="2270884"/>
              <a:ext cx="144463" cy="144463"/>
            </a:xfrm>
            <a:prstGeom prst="ellipse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A03DE0D-58EF-239E-18DA-8B9539888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5797" y="2701097"/>
              <a:ext cx="144462" cy="142875"/>
            </a:xfrm>
            <a:prstGeom prst="ellipse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CD9D583-3B73-31A7-F14D-0157A60E6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259" y="3231322"/>
              <a:ext cx="144463" cy="144462"/>
            </a:xfrm>
            <a:prstGeom prst="ellipse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2A6A9CC-EAED-6B20-437C-074896D3D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259" y="4023484"/>
              <a:ext cx="144463" cy="144463"/>
            </a:xfrm>
            <a:prstGeom prst="ellipse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104" name="Group 4103">
            <a:extLst>
              <a:ext uri="{FF2B5EF4-FFF2-40B4-BE49-F238E27FC236}">
                <a16:creationId xmlns:a16="http://schemas.microsoft.com/office/drawing/2014/main" id="{C6223021-3AC6-6EC5-54AC-36725A515DA2}"/>
              </a:ext>
            </a:extLst>
          </p:cNvPr>
          <p:cNvGrpSpPr/>
          <p:nvPr/>
        </p:nvGrpSpPr>
        <p:grpSpPr>
          <a:xfrm>
            <a:off x="3148464" y="3742681"/>
            <a:ext cx="3795029" cy="2884487"/>
            <a:chOff x="2769322" y="3132897"/>
            <a:chExt cx="3795029" cy="2884487"/>
          </a:xfrm>
        </p:grpSpPr>
        <p:pic>
          <p:nvPicPr>
            <p:cNvPr id="50" name="Picture 2" descr="http://t3.gstatic.com/images?q=tbn:ANd9GcQ2fCIk1hpHE0hlhdoKdZzwKMIcVl0IIzcg3ZSxr5ijO8n2B8GG">
              <a:extLst>
                <a:ext uri="{FF2B5EF4-FFF2-40B4-BE49-F238E27FC236}">
                  <a16:creationId xmlns:a16="http://schemas.microsoft.com/office/drawing/2014/main" id="{70DF6758-A2BD-6714-88B3-8461F65569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4347" y="4398134"/>
              <a:ext cx="2828925" cy="161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101" name="Group 4100">
              <a:extLst>
                <a:ext uri="{FF2B5EF4-FFF2-40B4-BE49-F238E27FC236}">
                  <a16:creationId xmlns:a16="http://schemas.microsoft.com/office/drawing/2014/main" id="{255D39A7-A488-7009-1A7B-C4F406445AED}"/>
                </a:ext>
              </a:extLst>
            </p:cNvPr>
            <p:cNvGrpSpPr/>
            <p:nvPr/>
          </p:nvGrpSpPr>
          <p:grpSpPr>
            <a:xfrm>
              <a:off x="2769322" y="3132897"/>
              <a:ext cx="3795029" cy="2016125"/>
              <a:chOff x="2769322" y="3132897"/>
              <a:chExt cx="3795029" cy="2016125"/>
            </a:xfrm>
          </p:grpSpPr>
          <p:sp>
            <p:nvSpPr>
              <p:cNvPr id="52" name="Arc 27">
                <a:extLst>
                  <a:ext uri="{FF2B5EF4-FFF2-40B4-BE49-F238E27FC236}">
                    <a16:creationId xmlns:a16="http://schemas.microsoft.com/office/drawing/2014/main" id="{DD3BDB3B-2C49-891F-6B0D-CCEE66D155BF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>
                <a:off x="2770115" y="3132104"/>
                <a:ext cx="2016125" cy="2017712"/>
              </a:xfrm>
              <a:custGeom>
                <a:avLst/>
                <a:gdLst>
                  <a:gd name="T0" fmla="*/ 0 w 21600"/>
                  <a:gd name="T1" fmla="*/ 0 h 21600"/>
                  <a:gd name="T2" fmla="*/ 2147483646 w 21600"/>
                  <a:gd name="T3" fmla="*/ 2147483646 h 21600"/>
                  <a:gd name="T4" fmla="*/ 0 w 21600"/>
                  <a:gd name="T5" fmla="*/ 2147483646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5400" cap="sq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SG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31F1045-9458-88C4-DA91-9271C251142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3404839" y="5028372"/>
                <a:ext cx="3159512" cy="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93BF36-48BC-18FC-85B9-CC67B4A64F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7547" y="4960109"/>
                <a:ext cx="144462" cy="144463"/>
              </a:xfrm>
              <a:prstGeom prst="ellipse">
                <a:avLst/>
              </a:prstGeom>
              <a:solidFill>
                <a:srgbClr val="FFFF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7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SG" altLang="en-US" sz="1800" b="1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49C3019-2ACA-0485-B653-D916A0F4A1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2559" y="4960109"/>
                <a:ext cx="144463" cy="144463"/>
              </a:xfrm>
              <a:prstGeom prst="ellipse">
                <a:avLst/>
              </a:prstGeom>
              <a:solidFill>
                <a:srgbClr val="FFFF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7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SG" altLang="en-US" sz="1800" b="1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097" name="Oval 4096">
                <a:extLst>
                  <a:ext uri="{FF2B5EF4-FFF2-40B4-BE49-F238E27FC236}">
                    <a16:creationId xmlns:a16="http://schemas.microsoft.com/office/drawing/2014/main" id="{65C15469-8287-2A50-18C1-807E066DA1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1522" y="4960109"/>
                <a:ext cx="144462" cy="144463"/>
              </a:xfrm>
              <a:prstGeom prst="ellipse">
                <a:avLst/>
              </a:prstGeom>
              <a:solidFill>
                <a:srgbClr val="FFFF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7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SG" altLang="en-US" sz="1800" b="1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098" name="Oval 4097">
                <a:extLst>
                  <a:ext uri="{FF2B5EF4-FFF2-40B4-BE49-F238E27FC236}">
                    <a16:creationId xmlns:a16="http://schemas.microsoft.com/office/drawing/2014/main" id="{90E0BD2E-8D1B-54C7-977A-8AC0F197BA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6334" y="4960109"/>
                <a:ext cx="144463" cy="144463"/>
              </a:xfrm>
              <a:prstGeom prst="ellipse">
                <a:avLst/>
              </a:prstGeom>
              <a:solidFill>
                <a:srgbClr val="FFFF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7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SG" altLang="en-US" sz="1800" b="1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099" name="Oval 4098">
                <a:extLst>
                  <a:ext uri="{FF2B5EF4-FFF2-40B4-BE49-F238E27FC236}">
                    <a16:creationId xmlns:a16="http://schemas.microsoft.com/office/drawing/2014/main" id="{F6512B0F-2565-0DE7-2CD4-C8C655F55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9584" y="4960109"/>
                <a:ext cx="144463" cy="144463"/>
              </a:xfrm>
              <a:prstGeom prst="ellipse">
                <a:avLst/>
              </a:prstGeom>
              <a:solidFill>
                <a:srgbClr val="FFFF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7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SG" altLang="en-US" sz="1800" b="1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4105" name="TextBox 4104">
            <a:extLst>
              <a:ext uri="{FF2B5EF4-FFF2-40B4-BE49-F238E27FC236}">
                <a16:creationId xmlns:a16="http://schemas.microsoft.com/office/drawing/2014/main" id="{BB8CD80F-80B3-ED68-5C46-098632378C84}"/>
              </a:ext>
            </a:extLst>
          </p:cNvPr>
          <p:cNvSpPr txBox="1"/>
          <p:nvPr/>
        </p:nvSpPr>
        <p:spPr>
          <a:xfrm>
            <a:off x="210319" y="791577"/>
            <a:ext cx="55698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en-US" sz="2400"/>
              <a:t>Points which lie on a line continue to be collinear after the transformation</a:t>
            </a:r>
            <a:endParaRPr lang="en-SG" sz="2400"/>
          </a:p>
        </p:txBody>
      </p:sp>
      <p:sp>
        <p:nvSpPr>
          <p:cNvPr id="4115" name="TextBox 4114">
            <a:extLst>
              <a:ext uri="{FF2B5EF4-FFF2-40B4-BE49-F238E27FC236}">
                <a16:creationId xmlns:a16="http://schemas.microsoft.com/office/drawing/2014/main" id="{A82AE634-14FF-3CC1-9D3C-67F6C55DD607}"/>
              </a:ext>
            </a:extLst>
          </p:cNvPr>
          <p:cNvSpPr txBox="1"/>
          <p:nvPr/>
        </p:nvSpPr>
        <p:spPr>
          <a:xfrm>
            <a:off x="238599" y="53720"/>
            <a:ext cx="55132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Affine transformations</a:t>
            </a:r>
            <a:endParaRPr lang="en-SG" sz="4400"/>
          </a:p>
        </p:txBody>
      </p:sp>
    </p:spTree>
    <p:extLst>
      <p:ext uri="{BB962C8B-B14F-4D97-AF65-F5344CB8AC3E}">
        <p14:creationId xmlns:p14="http://schemas.microsoft.com/office/powerpoint/2010/main" val="95134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6">
            <a:extLst>
              <a:ext uri="{FF2B5EF4-FFF2-40B4-BE49-F238E27FC236}">
                <a16:creationId xmlns:a16="http://schemas.microsoft.com/office/drawing/2014/main" id="{3823E2E0-03BD-7B60-262B-C92A767F6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3" y="5659760"/>
            <a:ext cx="215900" cy="21590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SG" altLang="en-US" sz="1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B6F65D-8A79-578B-82F9-61CD1C5DEC22}"/>
              </a:ext>
            </a:extLst>
          </p:cNvPr>
          <p:cNvGrpSpPr/>
          <p:nvPr/>
        </p:nvGrpSpPr>
        <p:grpSpPr>
          <a:xfrm>
            <a:off x="2355848" y="2187897"/>
            <a:ext cx="1619250" cy="2828925"/>
            <a:chOff x="2051050" y="1628775"/>
            <a:chExt cx="1619250" cy="2828925"/>
          </a:xfrm>
        </p:grpSpPr>
        <p:pic>
          <p:nvPicPr>
            <p:cNvPr id="2" name="Picture 2" descr="http://t3.gstatic.com/images?q=tbn:ANd9GcQ2fCIk1hpHE0hlhdoKdZzwKMIcVl0IIzcg3ZSxr5ijO8n2B8GG">
              <a:extLst>
                <a:ext uri="{FF2B5EF4-FFF2-40B4-BE49-F238E27FC236}">
                  <a16:creationId xmlns:a16="http://schemas.microsoft.com/office/drawing/2014/main" id="{2700B027-566A-288C-09F3-93F3BF2AD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050" y="1628775"/>
              <a:ext cx="1619250" cy="282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29C4054-37E3-FEC3-75C3-FF31008B21F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25713" y="2060575"/>
              <a:ext cx="792162" cy="215900"/>
            </a:xfrm>
            <a:prstGeom prst="line">
              <a:avLst/>
            </a:prstGeom>
            <a:noFill/>
            <a:ln w="53975" algn="ctr">
              <a:solidFill>
                <a:srgbClr val="FFFF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0680E22-10FE-F47A-FD48-A3D212AA1D1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68538" y="2924175"/>
              <a:ext cx="1008062" cy="288925"/>
            </a:xfrm>
            <a:prstGeom prst="line">
              <a:avLst/>
            </a:prstGeom>
            <a:noFill/>
            <a:ln w="53975" algn="ctr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0F2DE-4933-7483-993F-34D88552FC7D}"/>
              </a:ext>
            </a:extLst>
          </p:cNvPr>
          <p:cNvGrpSpPr/>
          <p:nvPr/>
        </p:nvGrpSpPr>
        <p:grpSpPr>
          <a:xfrm>
            <a:off x="3148011" y="3867316"/>
            <a:ext cx="3663950" cy="2762406"/>
            <a:chOff x="2843213" y="3308194"/>
            <a:chExt cx="3663950" cy="2762406"/>
          </a:xfrm>
        </p:grpSpPr>
        <p:pic>
          <p:nvPicPr>
            <p:cNvPr id="3" name="Picture 2" descr="http://t3.gstatic.com/images?q=tbn:ANd9GcQ2fCIk1hpHE0hlhdoKdZzwKMIcVl0IIzcg3ZSxr5ijO8n2B8GG">
              <a:extLst>
                <a:ext uri="{FF2B5EF4-FFF2-40B4-BE49-F238E27FC236}">
                  <a16:creationId xmlns:a16="http://schemas.microsoft.com/office/drawing/2014/main" id="{B1580535-9F4C-3F1A-54EC-09C73E4FF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238" y="4451350"/>
              <a:ext cx="2828925" cy="161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Arc 27">
              <a:extLst>
                <a:ext uri="{FF2B5EF4-FFF2-40B4-BE49-F238E27FC236}">
                  <a16:creationId xmlns:a16="http://schemas.microsoft.com/office/drawing/2014/main" id="{756E0287-056B-FF9B-3BA2-4050409339A1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843959" y="3307448"/>
              <a:ext cx="1894044" cy="1895535"/>
            </a:xfrm>
            <a:custGeom>
              <a:avLst/>
              <a:gdLst>
                <a:gd name="T0" fmla="*/ 0 w 21600"/>
                <a:gd name="T1" fmla="*/ 0 h 21600"/>
                <a:gd name="T2" fmla="*/ 2147483646 w 21600"/>
                <a:gd name="T3" fmla="*/ 2147483646 h 21600"/>
                <a:gd name="T4" fmla="*/ 0 w 21600"/>
                <a:gd name="T5" fmla="*/ 2147483646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5400" cap="sq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D1A73FB-F386-9015-55E3-D4DCF89DBB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568156" y="5128419"/>
              <a:ext cx="792163" cy="358775"/>
            </a:xfrm>
            <a:prstGeom prst="line">
              <a:avLst/>
            </a:prstGeom>
            <a:noFill/>
            <a:ln w="53975" algn="ctr">
              <a:solidFill>
                <a:srgbClr val="FFFF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843203D-2A35-B585-B57E-B43D3821D86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499769" y="4941094"/>
              <a:ext cx="1008062" cy="431800"/>
            </a:xfrm>
            <a:prstGeom prst="line">
              <a:avLst/>
            </a:prstGeom>
            <a:noFill/>
            <a:ln w="53975" algn="ctr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DE36A6F-DD31-E7E7-914B-10DA86B3A284}"/>
              </a:ext>
            </a:extLst>
          </p:cNvPr>
          <p:cNvSpPr txBox="1"/>
          <p:nvPr/>
        </p:nvSpPr>
        <p:spPr>
          <a:xfrm>
            <a:off x="195530" y="851877"/>
            <a:ext cx="5113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en-US" sz="2800"/>
              <a:t>Ratios of distances are preserved.</a:t>
            </a:r>
            <a:endParaRPr lang="en-SG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2729-431F-E776-5102-64CA530794BA}"/>
              </a:ext>
            </a:extLst>
          </p:cNvPr>
          <p:cNvSpPr txBox="1"/>
          <p:nvPr/>
        </p:nvSpPr>
        <p:spPr>
          <a:xfrm>
            <a:off x="238599" y="53720"/>
            <a:ext cx="55132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Affine transformations</a:t>
            </a:r>
            <a:endParaRPr lang="en-SG" sz="4400"/>
          </a:p>
        </p:txBody>
      </p:sp>
    </p:spTree>
    <p:extLst>
      <p:ext uri="{BB962C8B-B14F-4D97-AF65-F5344CB8AC3E}">
        <p14:creationId xmlns:p14="http://schemas.microsoft.com/office/powerpoint/2010/main" val="165313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t3.gstatic.com/images?q=tbn:ANd9GcQ2fCIk1hpHE0hlhdoKdZzwKMIcVl0IIzcg3ZSxr5ijO8n2B8GG">
            <a:extLst>
              <a:ext uri="{FF2B5EF4-FFF2-40B4-BE49-F238E27FC236}">
                <a16:creationId xmlns:a16="http://schemas.microsoft.com/office/drawing/2014/main" id="{4E65A404-8F5E-C556-AABE-0301E5BC2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181" y="3661787"/>
            <a:ext cx="1173254" cy="2049792"/>
          </a:xfrm>
          <a:prstGeom prst="rect">
            <a:avLst/>
          </a:prstGeom>
          <a:noFill/>
          <a:ln w="9525">
            <a:solidFill>
              <a:srgbClr val="000000"/>
            </a:solidFill>
            <a:prstDash val="lg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t3.gstatic.com/images?q=tbn:ANd9GcQ2fCIk1hpHE0hlhdoKdZzwKMIcVl0IIzcg3ZSxr5ijO8n2B8GG">
            <a:extLst>
              <a:ext uri="{FF2B5EF4-FFF2-40B4-BE49-F238E27FC236}">
                <a16:creationId xmlns:a16="http://schemas.microsoft.com/office/drawing/2014/main" id="{C4E4766C-1938-120B-80F4-44FB1665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277" y="1995820"/>
            <a:ext cx="2485339" cy="4340496"/>
          </a:xfrm>
          <a:prstGeom prst="rect">
            <a:avLst/>
          </a:prstGeom>
          <a:noFill/>
          <a:ln w="9525">
            <a:solidFill>
              <a:srgbClr val="000000"/>
            </a:solidFill>
            <a:prstDash val="lg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3">
            <a:extLst>
              <a:ext uri="{FF2B5EF4-FFF2-40B4-BE49-F238E27FC236}">
                <a16:creationId xmlns:a16="http://schemas.microsoft.com/office/drawing/2014/main" id="{C158E0BA-EB0A-8F61-9FC2-A6701655015E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892277" y="1995820"/>
            <a:ext cx="3395904" cy="166596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E898D6-D72D-6872-D8EC-CE59DB2B0803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362644" y="1995820"/>
            <a:ext cx="2098791" cy="166596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Straight Arrow Connector 20">
            <a:extLst>
              <a:ext uri="{FF2B5EF4-FFF2-40B4-BE49-F238E27FC236}">
                <a16:creationId xmlns:a16="http://schemas.microsoft.com/office/drawing/2014/main" id="{31035C7E-AEA8-6984-3243-C7676D44AA4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1892277" y="5699329"/>
            <a:ext cx="3395904" cy="55532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Arrow Connector 22">
            <a:extLst>
              <a:ext uri="{FF2B5EF4-FFF2-40B4-BE49-F238E27FC236}">
                <a16:creationId xmlns:a16="http://schemas.microsoft.com/office/drawing/2014/main" id="{D8A4D967-97D9-2B07-EB16-C2252C71309B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300034" y="5699329"/>
            <a:ext cx="2161401" cy="61793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4B947E-E55F-E13D-31B7-6807B710925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39994" y="4279719"/>
            <a:ext cx="1667327" cy="476379"/>
          </a:xfrm>
          <a:prstGeom prst="line">
            <a:avLst/>
          </a:prstGeom>
          <a:noFill/>
          <a:ln w="53975" algn="ctr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3F18731-1301-FD5F-F0F0-81AB94683AD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34067" y="4279719"/>
            <a:ext cx="905121" cy="246356"/>
          </a:xfrm>
          <a:prstGeom prst="line">
            <a:avLst/>
          </a:prstGeom>
          <a:noFill/>
          <a:ln w="53975" algn="ctr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7CF82E-2316-3623-9FA1-C9876EB9EC6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86179" y="4773792"/>
            <a:ext cx="803039" cy="246357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D466D6-A21B-5DD2-5149-DA91E44730F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620285" y="4755573"/>
            <a:ext cx="432825" cy="123858"/>
          </a:xfrm>
          <a:prstGeom prst="line">
            <a:avLst/>
          </a:prstGeom>
          <a:noFill/>
          <a:ln w="38100" algn="ctr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280570-C214-D0F5-9F98-670E09D55673}"/>
              </a:ext>
            </a:extLst>
          </p:cNvPr>
          <p:cNvSpPr txBox="1"/>
          <p:nvPr/>
        </p:nvSpPr>
        <p:spPr>
          <a:xfrm>
            <a:off x="5620285" y="1976766"/>
            <a:ext cx="30124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SG" altLang="en-US" sz="1600" b="0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Basically, the essential shape of an object is preserved after transformation. </a:t>
            </a:r>
            <a:endParaRPr lang="en-SG" sz="12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3F5130-076C-F664-D26E-4EA96C2F5D01}"/>
              </a:ext>
            </a:extLst>
          </p:cNvPr>
          <p:cNvSpPr txBox="1"/>
          <p:nvPr/>
        </p:nvSpPr>
        <p:spPr>
          <a:xfrm>
            <a:off x="195530" y="851877"/>
            <a:ext cx="5113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en-US" sz="2800"/>
              <a:t>Ratios of distances are preserved.</a:t>
            </a:r>
            <a:endParaRPr lang="en-SG" sz="28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96648A-5D1C-E285-6A3C-6A4164E4DD1A}"/>
              </a:ext>
            </a:extLst>
          </p:cNvPr>
          <p:cNvSpPr txBox="1"/>
          <p:nvPr/>
        </p:nvSpPr>
        <p:spPr>
          <a:xfrm>
            <a:off x="238599" y="53720"/>
            <a:ext cx="55132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Affine transformations</a:t>
            </a:r>
            <a:endParaRPr lang="en-SG" sz="4400"/>
          </a:p>
        </p:txBody>
      </p:sp>
    </p:spTree>
    <p:extLst>
      <p:ext uri="{BB962C8B-B14F-4D97-AF65-F5344CB8AC3E}">
        <p14:creationId xmlns:p14="http://schemas.microsoft.com/office/powerpoint/2010/main" val="295275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2A795F5-92E7-EA72-E930-F7C6609AD307}"/>
              </a:ext>
            </a:extLst>
          </p:cNvPr>
          <p:cNvSpPr txBox="1"/>
          <p:nvPr/>
        </p:nvSpPr>
        <p:spPr>
          <a:xfrm>
            <a:off x="0" y="6627168"/>
            <a:ext cx="2770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900">
                <a:solidFill>
                  <a:schemeClr val="bg1">
                    <a:lumMod val="75000"/>
                  </a:schemeClr>
                </a:solidFill>
              </a:rPr>
              <a:t>https://en.wikipedia.org/wiki/Affine_transformation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4666922D-8B87-94D5-BCF2-6360F2823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525" y="1899545"/>
            <a:ext cx="3670110" cy="3676207"/>
          </a:xfrm>
          <a:prstGeom prst="rect">
            <a:avLst/>
          </a:prstGeom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93CA15FE-4256-FD07-8CE9-50D5EDB08545}"/>
              </a:ext>
            </a:extLst>
          </p:cNvPr>
          <p:cNvSpPr txBox="1"/>
          <p:nvPr/>
        </p:nvSpPr>
        <p:spPr>
          <a:xfrm>
            <a:off x="1710759" y="5175642"/>
            <a:ext cx="1771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en-US" sz="2000" b="1">
                <a:solidFill>
                  <a:srgbClr val="00B0F0"/>
                </a:solidFill>
              </a:rPr>
              <a:t>1.25/3.0 = 0.42</a:t>
            </a:r>
            <a:endParaRPr lang="en-SG" sz="2000" b="1">
              <a:solidFill>
                <a:srgbClr val="00B0F0"/>
              </a:solidFill>
            </a:endParaRPr>
          </a:p>
        </p:txBody>
      </p:sp>
      <p:sp>
        <p:nvSpPr>
          <p:cNvPr id="4111" name="TextBox 4110">
            <a:extLst>
              <a:ext uri="{FF2B5EF4-FFF2-40B4-BE49-F238E27FC236}">
                <a16:creationId xmlns:a16="http://schemas.microsoft.com/office/drawing/2014/main" id="{69568B34-7A3A-AF97-F86D-FA5B6F1F7DED}"/>
              </a:ext>
            </a:extLst>
          </p:cNvPr>
          <p:cNvSpPr txBox="1"/>
          <p:nvPr/>
        </p:nvSpPr>
        <p:spPr>
          <a:xfrm>
            <a:off x="4732753" y="5182365"/>
            <a:ext cx="1922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en-US" sz="2000" b="1">
                <a:solidFill>
                  <a:srgbClr val="00B0F0"/>
                </a:solidFill>
              </a:rPr>
              <a:t>1.55/3.65 = 0.42</a:t>
            </a:r>
            <a:endParaRPr lang="en-SG" sz="2000" b="1">
              <a:solidFill>
                <a:srgbClr val="00B0F0"/>
              </a:solidFill>
            </a:endParaRPr>
          </a:p>
        </p:txBody>
      </p:sp>
      <p:sp>
        <p:nvSpPr>
          <p:cNvPr id="4112" name="TextBox 4111">
            <a:extLst>
              <a:ext uri="{FF2B5EF4-FFF2-40B4-BE49-F238E27FC236}">
                <a16:creationId xmlns:a16="http://schemas.microsoft.com/office/drawing/2014/main" id="{C5B83E55-AF1C-6747-76FB-022DD29C217F}"/>
              </a:ext>
            </a:extLst>
          </p:cNvPr>
          <p:cNvSpPr txBox="1"/>
          <p:nvPr/>
        </p:nvSpPr>
        <p:spPr>
          <a:xfrm>
            <a:off x="195530" y="851877"/>
            <a:ext cx="5113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en-US" sz="2800"/>
              <a:t>Ratios of distances are preserved.</a:t>
            </a:r>
            <a:endParaRPr lang="en-SG" sz="2800"/>
          </a:p>
        </p:txBody>
      </p:sp>
      <p:sp>
        <p:nvSpPr>
          <p:cNvPr id="4113" name="TextBox 4112">
            <a:extLst>
              <a:ext uri="{FF2B5EF4-FFF2-40B4-BE49-F238E27FC236}">
                <a16:creationId xmlns:a16="http://schemas.microsoft.com/office/drawing/2014/main" id="{958FB1F3-06F3-79F9-F500-EC6ABAF34EA6}"/>
              </a:ext>
            </a:extLst>
          </p:cNvPr>
          <p:cNvSpPr txBox="1"/>
          <p:nvPr/>
        </p:nvSpPr>
        <p:spPr>
          <a:xfrm>
            <a:off x="238599" y="53720"/>
            <a:ext cx="55132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Affine transformations</a:t>
            </a:r>
            <a:endParaRPr lang="en-SG" sz="44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0997CB-266E-42AA-F2B8-723A840A67E7}"/>
              </a:ext>
            </a:extLst>
          </p:cNvPr>
          <p:cNvGrpSpPr/>
          <p:nvPr/>
        </p:nvGrpSpPr>
        <p:grpSpPr>
          <a:xfrm>
            <a:off x="4002277" y="2104465"/>
            <a:ext cx="4045788" cy="3077900"/>
            <a:chOff x="4002277" y="2104465"/>
            <a:chExt cx="4045788" cy="3077900"/>
          </a:xfrm>
        </p:grpSpPr>
        <p:pic>
          <p:nvPicPr>
            <p:cNvPr id="2" name="Picture 6">
              <a:extLst>
                <a:ext uri="{FF2B5EF4-FFF2-40B4-BE49-F238E27FC236}">
                  <a16:creationId xmlns:a16="http://schemas.microsoft.com/office/drawing/2014/main" id="{7DEC0B75-8359-63CA-18C2-9F2DA9EA69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80" b="16044"/>
            <a:stretch/>
          </p:blipFill>
          <p:spPr bwMode="auto">
            <a:xfrm>
              <a:off x="4002277" y="2473053"/>
              <a:ext cx="3985273" cy="2513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8043F8C-62F5-F9E1-0E8E-6100EC89271A}"/>
                </a:ext>
              </a:extLst>
            </p:cNvPr>
            <p:cNvGrpSpPr/>
            <p:nvPr/>
          </p:nvGrpSpPr>
          <p:grpSpPr>
            <a:xfrm>
              <a:off x="5091006" y="2504069"/>
              <a:ext cx="1554381" cy="1716803"/>
              <a:chOff x="5091006" y="2504069"/>
              <a:chExt cx="1554381" cy="1716803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5E392A0-2ABC-C5AD-EC11-41B9D1A679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49212" y="2504069"/>
                <a:ext cx="297500" cy="626323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6" name="Straight Connector 4095">
                <a:extLst>
                  <a:ext uri="{FF2B5EF4-FFF2-40B4-BE49-F238E27FC236}">
                    <a16:creationId xmlns:a16="http://schemas.microsoft.com/office/drawing/2014/main" id="{0D593DAF-D4BD-5EE9-642C-BEEF51A7B4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2082" y="3736289"/>
                <a:ext cx="1313305" cy="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09" name="TextBox 4108">
                <a:extLst>
                  <a:ext uri="{FF2B5EF4-FFF2-40B4-BE49-F238E27FC236}">
                    <a16:creationId xmlns:a16="http://schemas.microsoft.com/office/drawing/2014/main" id="{E85BB052-8E71-11A6-2248-0C9EB0B70D98}"/>
                  </a:ext>
                </a:extLst>
              </p:cNvPr>
              <p:cNvSpPr txBox="1"/>
              <p:nvPr/>
            </p:nvSpPr>
            <p:spPr>
              <a:xfrm>
                <a:off x="5091006" y="2569230"/>
                <a:ext cx="558206" cy="33855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SG" altLang="en-US" sz="1600" b="1">
                    <a:solidFill>
                      <a:schemeClr val="bg1"/>
                    </a:solidFill>
                  </a:rPr>
                  <a:t>1.55</a:t>
                </a:r>
                <a:endParaRPr lang="en-SG" sz="1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110" name="TextBox 4109">
                <a:extLst>
                  <a:ext uri="{FF2B5EF4-FFF2-40B4-BE49-F238E27FC236}">
                    <a16:creationId xmlns:a16="http://schemas.microsoft.com/office/drawing/2014/main" id="{32302AD5-6868-5A3E-3E9C-841F01389645}"/>
                  </a:ext>
                </a:extLst>
              </p:cNvPr>
              <p:cNvSpPr txBox="1"/>
              <p:nvPr/>
            </p:nvSpPr>
            <p:spPr>
              <a:xfrm>
                <a:off x="5682477" y="3882318"/>
                <a:ext cx="558206" cy="33855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SG" altLang="en-US" sz="1600" b="1">
                    <a:solidFill>
                      <a:schemeClr val="bg1"/>
                    </a:solidFill>
                  </a:rPr>
                  <a:t>3.65</a:t>
                </a:r>
                <a:endParaRPr lang="en-SG" sz="16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490C46-2DE5-FB45-001C-D73A9D934042}"/>
                </a:ext>
              </a:extLst>
            </p:cNvPr>
            <p:cNvSpPr/>
            <p:nvPr/>
          </p:nvSpPr>
          <p:spPr>
            <a:xfrm>
              <a:off x="5308598" y="2104465"/>
              <a:ext cx="2739467" cy="4107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59A7EA-6199-BF7D-F95C-30C1E6ED0DF2}"/>
                </a:ext>
              </a:extLst>
            </p:cNvPr>
            <p:cNvSpPr/>
            <p:nvPr/>
          </p:nvSpPr>
          <p:spPr>
            <a:xfrm>
              <a:off x="4175313" y="4970123"/>
              <a:ext cx="1133286" cy="212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443E9E-DB64-66E6-6A6A-F1D490AA26D7}"/>
              </a:ext>
            </a:extLst>
          </p:cNvPr>
          <p:cNvGrpSpPr/>
          <p:nvPr/>
        </p:nvGrpSpPr>
        <p:grpSpPr>
          <a:xfrm>
            <a:off x="1425222" y="2916421"/>
            <a:ext cx="2129112" cy="2083200"/>
            <a:chOff x="1425222" y="2916421"/>
            <a:chExt cx="2129112" cy="20832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DFC1AFB-35BD-01E6-F359-B3B86131D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0759" y="3048930"/>
              <a:ext cx="1771400" cy="1950691"/>
            </a:xfrm>
            <a:prstGeom prst="rect">
              <a:avLst/>
            </a:prstGeom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3409DC14-9C2A-9445-7A3B-70B6A627B6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70" t="15936" r="15855" b="15989"/>
            <a:stretch/>
          </p:blipFill>
          <p:spPr bwMode="auto">
            <a:xfrm>
              <a:off x="1676652" y="3092442"/>
              <a:ext cx="1877682" cy="1877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CFEEA52-80B2-3CD7-1C6C-7C71F4BF6010}"/>
                </a:ext>
              </a:extLst>
            </p:cNvPr>
            <p:cNvGrpSpPr/>
            <p:nvPr/>
          </p:nvGrpSpPr>
          <p:grpSpPr>
            <a:xfrm>
              <a:off x="1425222" y="3112527"/>
              <a:ext cx="1667602" cy="1390970"/>
              <a:chOff x="1425222" y="3112527"/>
              <a:chExt cx="1667602" cy="1390970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9FCABFD-7C4E-5C41-AE17-C7E3B6E15A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578" y="3112527"/>
                <a:ext cx="0" cy="451707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C814CC94-6F5C-6BC5-6267-78D3FEC5E3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52861" y="4028600"/>
                <a:ext cx="939963" cy="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02" name="TextBox 4101">
                <a:extLst>
                  <a:ext uri="{FF2B5EF4-FFF2-40B4-BE49-F238E27FC236}">
                    <a16:creationId xmlns:a16="http://schemas.microsoft.com/office/drawing/2014/main" id="{1F0636BC-FE63-1739-4FFF-FAD32FE12AE3}"/>
                  </a:ext>
                </a:extLst>
              </p:cNvPr>
              <p:cNvSpPr txBox="1"/>
              <p:nvPr/>
            </p:nvSpPr>
            <p:spPr>
              <a:xfrm>
                <a:off x="2428949" y="4164943"/>
                <a:ext cx="466289" cy="33855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SG" altLang="en-US" sz="1600" b="1">
                    <a:solidFill>
                      <a:schemeClr val="bg1"/>
                    </a:solidFill>
                  </a:rPr>
                  <a:t>3.0</a:t>
                </a:r>
                <a:endParaRPr lang="en-SG" sz="1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108" name="TextBox 4107">
                <a:extLst>
                  <a:ext uri="{FF2B5EF4-FFF2-40B4-BE49-F238E27FC236}">
                    <a16:creationId xmlns:a16="http://schemas.microsoft.com/office/drawing/2014/main" id="{3C1A453F-25BE-D7A0-C987-0FD2F74A5F3A}"/>
                  </a:ext>
                </a:extLst>
              </p:cNvPr>
              <p:cNvSpPr txBox="1"/>
              <p:nvPr/>
            </p:nvSpPr>
            <p:spPr>
              <a:xfrm>
                <a:off x="1425222" y="3166674"/>
                <a:ext cx="558206" cy="33855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SG" altLang="en-US" sz="1600" b="1">
                    <a:solidFill>
                      <a:schemeClr val="bg1"/>
                    </a:solidFill>
                  </a:rPr>
                  <a:t>1.25</a:t>
                </a:r>
                <a:endParaRPr lang="en-SG" sz="16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849272-210C-6240-F649-6E81C7EC69E2}"/>
                </a:ext>
              </a:extLst>
            </p:cNvPr>
            <p:cNvSpPr/>
            <p:nvPr/>
          </p:nvSpPr>
          <p:spPr>
            <a:xfrm>
              <a:off x="1781736" y="2916421"/>
              <a:ext cx="558206" cy="196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40AB5F8-D932-149D-DAE1-213CE597170D}"/>
              </a:ext>
            </a:extLst>
          </p:cNvPr>
          <p:cNvSpPr/>
          <p:nvPr/>
        </p:nvSpPr>
        <p:spPr>
          <a:xfrm>
            <a:off x="1820530" y="4953612"/>
            <a:ext cx="558206" cy="1961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6675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1448707349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3911</TotalTime>
  <Words>2808</Words>
  <Application>Microsoft Office PowerPoint</Application>
  <PresentationFormat>On-screen Show (4:3)</PresentationFormat>
  <Paragraphs>514</Paragraphs>
  <Slides>58</Slides>
  <Notes>9</Notes>
  <HiddenSlides>0</HiddenSlides>
  <MMClips>2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9" baseType="lpstr">
      <vt:lpstr>-apple-system</vt:lpstr>
      <vt:lpstr>Arial</vt:lpstr>
      <vt:lpstr>Arial</vt:lpstr>
      <vt:lpstr>Calibri</vt:lpstr>
      <vt:lpstr>Calibri Light</vt:lpstr>
      <vt:lpstr>Cambria Math</vt:lpstr>
      <vt:lpstr>Dreaming Outloud Pro</vt:lpstr>
      <vt:lpstr>Trebuchet MS</vt:lpstr>
      <vt:lpstr>Office Theme</vt:lpstr>
      <vt:lpstr>Equation</vt:lpstr>
      <vt:lpstr>수식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Temasek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Douglas FINNIGAN (TP)</dc:creator>
  <cp:lastModifiedBy>Douglas FINNIGAN (TP)</cp:lastModifiedBy>
  <cp:revision>180</cp:revision>
  <dcterms:created xsi:type="dcterms:W3CDTF">2022-10-12T03:29:18Z</dcterms:created>
  <dcterms:modified xsi:type="dcterms:W3CDTF">2023-11-06T00:43:23Z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28611d-fe69-484f-b56b-0db8a0d79612_Enabled">
    <vt:lpwstr>true</vt:lpwstr>
  </property>
  <property fmtid="{D5CDD505-2E9C-101B-9397-08002B2CF9AE}" pid="3" name="MSIP_Label_d528611d-fe69-484f-b56b-0db8a0d79612_SetDate">
    <vt:lpwstr>2022-10-12T03:29:23Z</vt:lpwstr>
  </property>
  <property fmtid="{D5CDD505-2E9C-101B-9397-08002B2CF9AE}" pid="4" name="MSIP_Label_d528611d-fe69-484f-b56b-0db8a0d79612_Method">
    <vt:lpwstr>Privileged</vt:lpwstr>
  </property>
  <property fmtid="{D5CDD505-2E9C-101B-9397-08002B2CF9AE}" pid="5" name="MSIP_Label_d528611d-fe69-484f-b56b-0db8a0d79612_Name">
    <vt:lpwstr>Public</vt:lpwstr>
  </property>
  <property fmtid="{D5CDD505-2E9C-101B-9397-08002B2CF9AE}" pid="6" name="MSIP_Label_d528611d-fe69-484f-b56b-0db8a0d79612_SiteId">
    <vt:lpwstr>25a99bf0-8e72-472a-ae50-adfbdf0df6f1</vt:lpwstr>
  </property>
  <property fmtid="{D5CDD505-2E9C-101B-9397-08002B2CF9AE}" pid="7" name="MSIP_Label_d528611d-fe69-484f-b56b-0db8a0d79612_ActionId">
    <vt:lpwstr>3a1e3027-762e-4cba-9b3e-53f3a7b8916c</vt:lpwstr>
  </property>
  <property fmtid="{D5CDD505-2E9C-101B-9397-08002B2CF9AE}" pid="8" name="MSIP_Label_d528611d-fe69-484f-b56b-0db8a0d79612_ContentBits">
    <vt:lpwstr>0</vt:lpwstr>
  </property>
</Properties>
</file>